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72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7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29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5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80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91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06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7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31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1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23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7678-C5E1-408F-90E4-52B6E19FEF4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E0A0-917D-40B2-80D1-3DFDB1A62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6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682" y="2149434"/>
            <a:ext cx="9574635" cy="2063338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高雄市立巴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楠花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部落國民中小學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度第一學期家長會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會員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大會暨會員改選</a:t>
            </a:r>
          </a:p>
        </p:txBody>
      </p:sp>
    </p:spTree>
    <p:extLst>
      <p:ext uri="{BB962C8B-B14F-4D97-AF65-F5344CB8AC3E}">
        <p14:creationId xmlns:p14="http://schemas.microsoft.com/office/powerpoint/2010/main" val="398177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43611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7092" y="1959969"/>
            <a:ext cx="10515600" cy="3755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一、時間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二、地點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本校會議室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2F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三、主席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李昭姿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會長 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紀錄者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宋長青副會長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四、出席人員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全體榮譽顧問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、全體家長代表</a:t>
            </a:r>
            <a:endParaRPr lang="en-US" altLang="zh-TW" sz="3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張新榮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、各處室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行政同仁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799348" y="394672"/>
            <a:ext cx="10515600" cy="1325563"/>
          </a:xfrm>
        </p:spPr>
        <p:txBody>
          <a:bodyPr/>
          <a:lstStyle/>
          <a:p>
            <a:r>
              <a:rPr lang="zh-TW" altLang="en-US" dirty="0"/>
              <a:t>家長會會議議程</a:t>
            </a:r>
          </a:p>
        </p:txBody>
      </p:sp>
    </p:spTree>
    <p:extLst>
      <p:ext uri="{BB962C8B-B14F-4D97-AF65-F5344CB8AC3E}">
        <p14:creationId xmlns:p14="http://schemas.microsoft.com/office/powerpoint/2010/main" val="77603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606"/>
          </a:xfr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948298" y="544587"/>
            <a:ext cx="10029203" cy="1325563"/>
          </a:xfrm>
        </p:spPr>
        <p:txBody>
          <a:bodyPr/>
          <a:lstStyle/>
          <a:p>
            <a:r>
              <a:rPr lang="zh-TW" altLang="en-US" dirty="0"/>
              <a:t>家長會會議議程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87092" y="1959969"/>
            <a:ext cx="10515600" cy="5591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壹、報告出席人數：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應出席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      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實際出席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貳、主席宣布開會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：略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參、主席致詞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：略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046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606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68967" y="2055813"/>
            <a:ext cx="10515600" cy="550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zh-TW" altLang="en-US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家長會業務報告</a:t>
            </a:r>
            <a:r>
              <a:rPr lang="zh-TW" altLang="zh-TW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3200" b="1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3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107</a:t>
            </a:r>
            <a:r>
              <a:rPr lang="zh-TW" altLang="en-US" sz="36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學年</a:t>
            </a:r>
            <a:r>
              <a:rPr lang="zh-TW" altLang="en-US" sz="3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度</a:t>
            </a:r>
            <a:endParaRPr lang="en-US" altLang="zh-TW" sz="36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家長委員會收支明細報告</a:t>
            </a:r>
            <a:endParaRPr lang="en-US" altLang="zh-TW" sz="3600" b="1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b="1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200" b="1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2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伍、學校單位報告</a:t>
            </a:r>
            <a:r>
              <a:rPr lang="zh-TW" altLang="en-US" sz="3200" b="1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：略</a:t>
            </a:r>
            <a:endParaRPr lang="en-US" altLang="zh-TW" sz="3200" b="1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170489" y="305760"/>
            <a:ext cx="100292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家長會會議議程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="" xmlns:a16="http://schemas.microsoft.com/office/drawing/2014/main" id="{B3C76912-1718-418D-8726-2E7385FB1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3081"/>
            <a:ext cx="10515600" cy="4351338"/>
          </a:xfrm>
        </p:spPr>
        <p:txBody>
          <a:bodyPr/>
          <a:lstStyle/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63" y="1232904"/>
            <a:ext cx="6089918" cy="376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8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673" y="-436228"/>
            <a:ext cx="12745673" cy="77682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2072" y="1237231"/>
            <a:ext cx="112664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陸、提案討論：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案由一：</a:t>
            </a:r>
            <a:r>
              <a:rPr lang="zh-TW" altLang="zh-TW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改選</a:t>
            </a:r>
            <a:r>
              <a:rPr lang="en-US" altLang="zh-TW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108</a:t>
            </a:r>
            <a:r>
              <a:rPr lang="zh-TW" altLang="zh-TW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學年</a:t>
            </a:r>
            <a:r>
              <a:rPr lang="zh-TW" altLang="zh-TW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度家長會家長委員。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r>
              <a:rPr lang="zh-TW" altLang="zh-TW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新學年度開始，依規定於開學後一個月內召開家長</a:t>
            </a:r>
            <a:r>
              <a:rPr lang="zh-TW" altLang="en-US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endParaRPr lang="en-US" altLang="zh-TW" sz="3200" kern="1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/>
            <a:r>
              <a:rPr lang="zh-TW" altLang="en-US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</a:t>
            </a:r>
            <a:r>
              <a:rPr lang="zh-TW" altLang="zh-TW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會，並改選家長會委員。</a:t>
            </a:r>
            <a:endParaRPr lang="en-US" altLang="zh-TW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辦法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2800" kern="1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由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本校各班班級代表圈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選</a:t>
            </a:r>
            <a:r>
              <a:rPr lang="zh-TW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或互推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班任代表即為家長委員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，其中一名為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特教生家長代表，一名為幼兒園家長代表，並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由</a:t>
            </a:r>
            <a:r>
              <a:rPr lang="en-US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16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家長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委員互選出家長會長一名、家長會副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會長</a:t>
            </a:r>
            <a:r>
              <a:rPr lang="zh-TW" altLang="en-US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zh-TW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名與幹事</a:t>
            </a:r>
            <a:r>
              <a:rPr lang="zh-TW" altLang="zh-TW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一名</a:t>
            </a:r>
            <a:r>
              <a:rPr lang="zh-TW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。</a:t>
            </a:r>
            <a:r>
              <a:rPr lang="en-US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&lt;</a:t>
            </a:r>
            <a:r>
              <a:rPr lang="zh-TW" altLang="zh-TW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會長一名、副</a:t>
            </a:r>
            <a:r>
              <a:rPr lang="zh-TW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會長</a:t>
            </a:r>
            <a:r>
              <a:rPr lang="zh-TW" altLang="en-US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三</a:t>
            </a:r>
            <a:r>
              <a:rPr lang="zh-TW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名</a:t>
            </a:r>
            <a:r>
              <a:rPr lang="zh-TW" altLang="zh-TW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、</a:t>
            </a:r>
            <a:r>
              <a:rPr lang="zh-TW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常務委員</a:t>
            </a:r>
            <a:r>
              <a:rPr lang="zh-TW" altLang="en-US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四</a:t>
            </a:r>
            <a:r>
              <a:rPr lang="zh-TW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名</a:t>
            </a:r>
            <a:r>
              <a:rPr lang="zh-TW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與</a:t>
            </a:r>
            <a:r>
              <a:rPr lang="zh-TW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委員</a:t>
            </a:r>
            <a:r>
              <a:rPr lang="zh-TW" altLang="en-US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多名</a:t>
            </a:r>
            <a:r>
              <a:rPr lang="en-US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&gt;</a:t>
            </a:r>
            <a:r>
              <a:rPr lang="zh-TW" altLang="en-US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可彈性調整</a:t>
            </a:r>
            <a:endParaRPr lang="en-US" altLang="zh-TW" sz="2800" kern="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lvl="0"/>
            <a:r>
              <a:rPr lang="en-US" altLang="zh-TW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2.</a:t>
            </a:r>
            <a:r>
              <a:rPr lang="zh-TW" altLang="en-US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細明體" panose="02020509000000000000" pitchFamily="49" charset="-120"/>
              </a:rPr>
              <a:t>會長經家長會員半數以上同意得連任一次。</a:t>
            </a:r>
            <a:endParaRPr lang="en-US" altLang="zh-TW" sz="2800" kern="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lvl="0"/>
            <a:r>
              <a:rPr lang="zh-TW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決議</a:t>
            </a:r>
            <a:r>
              <a:rPr lang="zh-TW" altLang="en-US" sz="28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：照案通過</a:t>
            </a:r>
            <a:endParaRPr lang="zh-TW" altLang="zh-TW" sz="16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785928" y="288213"/>
            <a:ext cx="10029203" cy="1325563"/>
          </a:xfrm>
        </p:spPr>
        <p:txBody>
          <a:bodyPr/>
          <a:lstStyle/>
          <a:p>
            <a:r>
              <a:rPr lang="zh-TW" altLang="en-US" dirty="0"/>
              <a:t>家長會會議議程</a:t>
            </a:r>
          </a:p>
        </p:txBody>
      </p:sp>
    </p:spTree>
    <p:extLst>
      <p:ext uri="{BB962C8B-B14F-4D97-AF65-F5344CB8AC3E}">
        <p14:creationId xmlns:p14="http://schemas.microsoft.com/office/powerpoint/2010/main" val="417565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673" y="-436228"/>
            <a:ext cx="12745673" cy="77682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1453" y="1355984"/>
            <a:ext cx="112664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陸、提案討論：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案由</a:t>
            </a:r>
            <a:r>
              <a:rPr lang="zh-TW" altLang="en-US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zh-TW" altLang="zh-TW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校慶</a:t>
            </a:r>
            <a:r>
              <a:rPr lang="en-US" altLang="zh-TW" sz="3200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manaskal</a:t>
            </a:r>
            <a:r>
              <a:rPr lang="zh-TW" altLang="en-US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同樂會大會校慶籌備方式。</a:t>
            </a:r>
            <a:endParaRPr lang="en-US" altLang="zh-TW" sz="32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說明：是否延續去年的舉辦方式請各位家長代表踴躍提出建言。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辦法：第一天師生星光點影表演活動及無塑市集擺攤並廣巖附</a:t>
            </a:r>
            <a:endParaRPr lang="en-US" altLang="zh-TW" sz="3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近團體餐與表演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共襄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盛舉</a:t>
            </a:r>
            <a:endParaRPr lang="en-US" altLang="zh-TW" sz="3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第二天社區暨學校聯合運動大會</a:t>
            </a:r>
            <a:endParaRPr lang="en-US" altLang="zh-TW" sz="32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lvl="0"/>
            <a:r>
              <a:rPr lang="zh-TW" alt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預定日期</a:t>
            </a:r>
            <a:r>
              <a:rPr lang="en-US" altLang="zh-TW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:12/28~29(</a:t>
            </a:r>
            <a:r>
              <a:rPr lang="zh-TW" alt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六、日</a:t>
            </a:r>
            <a:r>
              <a:rPr lang="en-US" altLang="zh-TW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12/30</a:t>
            </a:r>
            <a:r>
              <a:rPr lang="zh-TW" alt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lang="zh-TW" alt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補假接續元旦假      </a:t>
            </a:r>
            <a:endParaRPr lang="en-US" altLang="zh-TW" sz="3200" b="1" kern="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期。</a:t>
            </a:r>
            <a:endParaRPr lang="en-US" altLang="zh-TW" sz="3200" b="1" kern="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/>
            <a:r>
              <a:rPr lang="zh-TW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決議</a:t>
            </a:r>
            <a:r>
              <a:rPr lang="zh-TW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：照案通過</a:t>
            </a:r>
            <a:endParaRPr lang="zh-TW" altLang="zh-TW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785928" y="288213"/>
            <a:ext cx="10029203" cy="1325563"/>
          </a:xfrm>
        </p:spPr>
        <p:txBody>
          <a:bodyPr/>
          <a:lstStyle/>
          <a:p>
            <a:r>
              <a:rPr lang="zh-TW" altLang="en-US" dirty="0"/>
              <a:t>家長會會議議程</a:t>
            </a:r>
          </a:p>
        </p:txBody>
      </p:sp>
    </p:spTree>
    <p:extLst>
      <p:ext uri="{BB962C8B-B14F-4D97-AF65-F5344CB8AC3E}">
        <p14:creationId xmlns:p14="http://schemas.microsoft.com/office/powerpoint/2010/main" val="242075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家長會會議議程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陸、提案討論：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案由</a:t>
            </a:r>
            <a:r>
              <a:rPr lang="zh-TW" altLang="en-US" sz="32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zh-TW" altLang="zh-TW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32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改制新校名需重刻家長會新印信</a:t>
            </a:r>
            <a:endParaRPr lang="en-US" altLang="zh-TW" sz="3200" kern="10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說明：目前教育局核准新校名為</a:t>
            </a:r>
            <a:r>
              <a:rPr lang="zh-TW" altLang="en-US" sz="3200" dirty="0" smtClean="0">
                <a:solidFill>
                  <a:prstClr val="black"/>
                </a:solidFill>
                <a:latin typeface="新細明體"/>
                <a:ea typeface="新細明體"/>
              </a:rPr>
              <a:t>「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高雄市立巴楠花部落國民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中小學</a:t>
            </a:r>
            <a:r>
              <a:rPr lang="zh-TW" altLang="en-US" sz="3200" dirty="0" smtClean="0">
                <a:solidFill>
                  <a:prstClr val="black"/>
                </a:solidFill>
                <a:latin typeface="新細明體"/>
                <a:ea typeface="新細明體"/>
              </a:rPr>
              <a:t>」</a:t>
            </a:r>
            <a:endParaRPr lang="en-US" altLang="zh-TW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辦法：</a:t>
            </a:r>
            <a:endParaRPr lang="en-US" altLang="zh-TW" sz="3200" kern="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細明體" panose="02020509000000000000" pitchFamily="49" charset="-120"/>
            </a:endParaRPr>
          </a:p>
          <a:p>
            <a:pPr lvl="0"/>
            <a:endParaRPr lang="en-US" altLang="zh-TW" sz="3200" kern="0" dirty="0" smtClean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0"/>
            <a:r>
              <a:rPr lang="zh-TW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決議</a:t>
            </a:r>
            <a:r>
              <a:rPr lang="zh-TW" altLang="en-US" sz="32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：照案通過</a:t>
            </a:r>
            <a:endParaRPr lang="zh-TW" altLang="zh-TW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6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5820" y="1946489"/>
            <a:ext cx="10515600" cy="4869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柒、臨時動議：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改制國高中於校舍動土時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預定明年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擴大辦理，屆時會邀請重要貴賓到校，請全體家長委員共同規劃與參與。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、散會：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999573" y="578770"/>
            <a:ext cx="10029203" cy="1325563"/>
          </a:xfrm>
        </p:spPr>
        <p:txBody>
          <a:bodyPr/>
          <a:lstStyle/>
          <a:p>
            <a:r>
              <a:rPr lang="zh-TW" altLang="en-US" dirty="0"/>
              <a:t>家長會會議議程</a:t>
            </a:r>
          </a:p>
        </p:txBody>
      </p:sp>
    </p:spTree>
    <p:extLst>
      <p:ext uri="{BB962C8B-B14F-4D97-AF65-F5344CB8AC3E}">
        <p14:creationId xmlns:p14="http://schemas.microsoft.com/office/powerpoint/2010/main" val="355722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469</Words>
  <Application>Microsoft Office PowerPoint</Application>
  <PresentationFormat>自訂</PresentationFormat>
  <Paragraphs>51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高雄市立巴楠花部落國民中小學108學年度第一學期家長會會員 代表大會暨會員改選</vt:lpstr>
      <vt:lpstr>家長會會議議程</vt:lpstr>
      <vt:lpstr>家長會會議議程</vt:lpstr>
      <vt:lpstr>PowerPoint 簡報</vt:lpstr>
      <vt:lpstr>家長會會議議程</vt:lpstr>
      <vt:lpstr>家長會會議議程</vt:lpstr>
      <vt:lpstr>家長會會議議程</vt:lpstr>
      <vt:lpstr>家長會會議議程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民族大愛國小105學年度第一學期家長會會員代表大會暨會員改選</dc:title>
  <dc:creator>傅世杰</dc:creator>
  <cp:lastModifiedBy>001</cp:lastModifiedBy>
  <cp:revision>43</cp:revision>
  <dcterms:created xsi:type="dcterms:W3CDTF">2016-09-20T13:45:08Z</dcterms:created>
  <dcterms:modified xsi:type="dcterms:W3CDTF">2019-09-17T00:10:33Z</dcterms:modified>
</cp:coreProperties>
</file>