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6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3" autoAdjust="0"/>
    <p:restoredTop sz="94660"/>
  </p:normalViewPr>
  <p:slideViewPr>
    <p:cSldViewPr>
      <p:cViewPr varScale="1">
        <p:scale>
          <a:sx n="67" d="100"/>
          <a:sy n="67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0D15D7-4BC6-4D19-BA3B-11D2BFFB8BB1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F26407B-8C88-48A7-B96E-0F6481C4C4A2}">
      <dgm:prSet phldrT="[文字]"/>
      <dgm:spPr/>
      <dgm:t>
        <a:bodyPr/>
        <a:lstStyle/>
        <a:p>
          <a:r>
            <a:rPr lang="zh-TW" altLang="en-US" dirty="0" smtClean="0"/>
            <a:t>追蹤與確認一</a:t>
          </a:r>
          <a:r>
            <a:rPr lang="zh-TW" altLang="en-US" dirty="0" smtClean="0">
              <a:latin typeface="新細明體"/>
              <a:ea typeface="新細明體"/>
            </a:rPr>
            <a:t>：</a:t>
          </a:r>
          <a:r>
            <a:rPr lang="zh-TW" altLang="en-US" dirty="0" smtClean="0"/>
            <a:t>學校與社區合作對象</a:t>
          </a:r>
          <a:r>
            <a:rPr lang="en-US" altLang="zh-TW" dirty="0" smtClean="0"/>
            <a:t>(</a:t>
          </a:r>
          <a:r>
            <a:rPr lang="zh-TW" altLang="en-US" dirty="0" smtClean="0"/>
            <a:t>里、教會</a:t>
          </a:r>
          <a:r>
            <a:rPr lang="en-US" altLang="zh-TW" dirty="0" smtClean="0"/>
            <a:t>)</a:t>
          </a:r>
          <a:endParaRPr lang="zh-TW" altLang="en-US" dirty="0"/>
        </a:p>
      </dgm:t>
    </dgm:pt>
    <dgm:pt modelId="{F9D86900-5208-48F3-9558-007EE27CA561}" type="parTrans" cxnId="{DD4D804C-3F0B-43DD-BE63-EA7AEC16484C}">
      <dgm:prSet/>
      <dgm:spPr/>
      <dgm:t>
        <a:bodyPr/>
        <a:lstStyle/>
        <a:p>
          <a:endParaRPr lang="zh-TW" altLang="en-US"/>
        </a:p>
      </dgm:t>
    </dgm:pt>
    <dgm:pt modelId="{516E0897-2613-4E58-8D38-927D1B421C29}" type="sibTrans" cxnId="{DD4D804C-3F0B-43DD-BE63-EA7AEC16484C}">
      <dgm:prSet/>
      <dgm:spPr/>
      <dgm:t>
        <a:bodyPr/>
        <a:lstStyle/>
        <a:p>
          <a:endParaRPr lang="zh-TW" altLang="en-US"/>
        </a:p>
      </dgm:t>
    </dgm:pt>
    <dgm:pt modelId="{5B310E1E-ED3C-43BE-8734-71BF045B5197}">
      <dgm:prSet phldrT="[文字]"/>
      <dgm:spPr/>
      <dgm:t>
        <a:bodyPr/>
        <a:lstStyle/>
        <a:p>
          <a:r>
            <a:rPr lang="zh-TW" altLang="en-US" dirty="0" smtClean="0"/>
            <a:t>追蹤與確認二</a:t>
          </a:r>
          <a:r>
            <a:rPr lang="zh-TW" altLang="en-US" dirty="0" smtClean="0">
              <a:latin typeface="新細明體"/>
              <a:ea typeface="新細明體"/>
            </a:rPr>
            <a:t>：</a:t>
          </a:r>
          <a:r>
            <a:rPr lang="zh-TW" altLang="en-US" dirty="0" smtClean="0"/>
            <a:t>討論活動日期與形式</a:t>
          </a:r>
          <a:r>
            <a:rPr lang="en-US" altLang="zh-TW" dirty="0" smtClean="0"/>
            <a:t>(105</a:t>
          </a:r>
          <a:r>
            <a:rPr lang="zh-TW" altLang="en-US" dirty="0" smtClean="0"/>
            <a:t>為範本</a:t>
          </a:r>
          <a:r>
            <a:rPr lang="en-US" altLang="zh-TW" dirty="0" smtClean="0"/>
            <a:t>)</a:t>
          </a:r>
          <a:endParaRPr lang="zh-TW" altLang="en-US" dirty="0"/>
        </a:p>
      </dgm:t>
    </dgm:pt>
    <dgm:pt modelId="{159F2818-8BC4-4972-AA77-F676E387F5BA}" type="parTrans" cxnId="{AF8A6CC7-C31C-46AF-933D-769C8A0E3FF9}">
      <dgm:prSet/>
      <dgm:spPr/>
      <dgm:t>
        <a:bodyPr/>
        <a:lstStyle/>
        <a:p>
          <a:endParaRPr lang="zh-TW" altLang="en-US"/>
        </a:p>
      </dgm:t>
    </dgm:pt>
    <dgm:pt modelId="{50B081A6-4B15-498F-AE4E-05543B3656EB}" type="sibTrans" cxnId="{AF8A6CC7-C31C-46AF-933D-769C8A0E3FF9}">
      <dgm:prSet/>
      <dgm:spPr/>
      <dgm:t>
        <a:bodyPr/>
        <a:lstStyle/>
        <a:p>
          <a:endParaRPr lang="zh-TW" altLang="en-US"/>
        </a:p>
      </dgm:t>
    </dgm:pt>
    <dgm:pt modelId="{E89A3383-C73C-4CC9-9123-75322F142D53}">
      <dgm:prSet phldrT="[文字]"/>
      <dgm:spPr/>
      <dgm:t>
        <a:bodyPr/>
        <a:lstStyle/>
        <a:p>
          <a:r>
            <a:rPr lang="zh-TW" altLang="en-US" dirty="0" smtClean="0"/>
            <a:t>追蹤與確認三</a:t>
          </a:r>
          <a:r>
            <a:rPr lang="zh-TW" altLang="en-US" dirty="0" smtClean="0">
              <a:latin typeface="新細明體"/>
              <a:ea typeface="新細明體"/>
            </a:rPr>
            <a:t>：</a:t>
          </a:r>
          <a:r>
            <a:rPr lang="zh-TW" altLang="en-US" dirty="0" smtClean="0"/>
            <a:t>人力與經費分擔</a:t>
          </a:r>
          <a:endParaRPr lang="zh-TW" altLang="en-US" dirty="0"/>
        </a:p>
      </dgm:t>
    </dgm:pt>
    <dgm:pt modelId="{C0B9778A-E33E-45E6-A929-58D35F92F09A}" type="parTrans" cxnId="{6AF7E438-F98F-4B4A-919A-C80EF7EA1A99}">
      <dgm:prSet/>
      <dgm:spPr/>
      <dgm:t>
        <a:bodyPr/>
        <a:lstStyle/>
        <a:p>
          <a:endParaRPr lang="zh-TW" altLang="en-US"/>
        </a:p>
      </dgm:t>
    </dgm:pt>
    <dgm:pt modelId="{435045AA-7EB3-46C7-A6D8-9B93FB33F599}" type="sibTrans" cxnId="{6AF7E438-F98F-4B4A-919A-C80EF7EA1A99}">
      <dgm:prSet/>
      <dgm:spPr/>
      <dgm:t>
        <a:bodyPr/>
        <a:lstStyle/>
        <a:p>
          <a:endParaRPr lang="zh-TW" altLang="en-US"/>
        </a:p>
      </dgm:t>
    </dgm:pt>
    <dgm:pt modelId="{0E67D4F4-3E75-4F07-818A-69901F147DCE}">
      <dgm:prSet phldrT="[文字]"/>
      <dgm:spPr/>
      <dgm:t>
        <a:bodyPr/>
        <a:lstStyle/>
        <a:p>
          <a:r>
            <a:rPr lang="en-US" altLang="zh-TW" dirty="0" smtClean="0"/>
            <a:t>1102</a:t>
          </a:r>
          <a:r>
            <a:rPr lang="zh-TW" altLang="en-US" dirty="0" smtClean="0"/>
            <a:t>議題：各項經費一覽表</a:t>
          </a:r>
          <a:endParaRPr lang="zh-TW" altLang="en-US" dirty="0"/>
        </a:p>
      </dgm:t>
    </dgm:pt>
    <dgm:pt modelId="{353389BD-57D2-4255-A6E3-67E637A17E40}" type="parTrans" cxnId="{68B7A444-C1E8-4CA3-ACA7-5AFC5CCA977F}">
      <dgm:prSet/>
      <dgm:spPr/>
      <dgm:t>
        <a:bodyPr/>
        <a:lstStyle/>
        <a:p>
          <a:endParaRPr lang="zh-TW" altLang="en-US"/>
        </a:p>
      </dgm:t>
    </dgm:pt>
    <dgm:pt modelId="{8F4C6630-9AD1-4A47-A54A-EEFB65A42943}" type="sibTrans" cxnId="{68B7A444-C1E8-4CA3-ACA7-5AFC5CCA977F}">
      <dgm:prSet/>
      <dgm:spPr/>
      <dgm:t>
        <a:bodyPr/>
        <a:lstStyle/>
        <a:p>
          <a:endParaRPr lang="zh-TW" altLang="en-US"/>
        </a:p>
      </dgm:t>
    </dgm:pt>
    <dgm:pt modelId="{18959CB9-A13D-483A-9DA9-D28E080D5806}">
      <dgm:prSet/>
      <dgm:spPr/>
      <dgm:t>
        <a:bodyPr/>
        <a:lstStyle/>
        <a:p>
          <a:r>
            <a:rPr lang="en-US" altLang="zh-TW" dirty="0" smtClean="0"/>
            <a:t>1102</a:t>
          </a:r>
          <a:r>
            <a:rPr lang="zh-TW" altLang="en-US" dirty="0" smtClean="0"/>
            <a:t>議題：三天活動流程與方式</a:t>
          </a:r>
          <a:endParaRPr lang="zh-TW" altLang="en-US" dirty="0"/>
        </a:p>
      </dgm:t>
    </dgm:pt>
    <dgm:pt modelId="{4C223FBE-79FF-4E1B-9283-E213ED1239F2}" type="parTrans" cxnId="{98CDD20B-3FA1-47F8-8609-A585D755DF8A}">
      <dgm:prSet/>
      <dgm:spPr/>
      <dgm:t>
        <a:bodyPr/>
        <a:lstStyle/>
        <a:p>
          <a:endParaRPr lang="zh-TW" altLang="en-US"/>
        </a:p>
      </dgm:t>
    </dgm:pt>
    <dgm:pt modelId="{24B166AD-C488-426F-96DC-02D0D18EE1D6}" type="sibTrans" cxnId="{98CDD20B-3FA1-47F8-8609-A585D755DF8A}">
      <dgm:prSet/>
      <dgm:spPr/>
      <dgm:t>
        <a:bodyPr/>
        <a:lstStyle/>
        <a:p>
          <a:endParaRPr lang="zh-TW" altLang="en-US"/>
        </a:p>
      </dgm:t>
    </dgm:pt>
    <dgm:pt modelId="{75B1617F-A59F-4652-A4FF-72D3BDD2B26C}">
      <dgm:prSet/>
      <dgm:spPr/>
      <dgm:t>
        <a:bodyPr/>
        <a:lstStyle/>
        <a:p>
          <a:r>
            <a:rPr lang="zh-TW" altLang="en-US" dirty="0" smtClean="0"/>
            <a:t>臨時動議：</a:t>
          </a:r>
          <a:endParaRPr lang="zh-TW" altLang="en-US" dirty="0"/>
        </a:p>
      </dgm:t>
    </dgm:pt>
    <dgm:pt modelId="{BE07F89A-42F4-4E84-A229-8132240E7953}" type="parTrans" cxnId="{FCA361C1-513E-4DA4-87CA-E6E17E22F014}">
      <dgm:prSet/>
      <dgm:spPr/>
      <dgm:t>
        <a:bodyPr/>
        <a:lstStyle/>
        <a:p>
          <a:endParaRPr lang="zh-TW" altLang="en-US"/>
        </a:p>
      </dgm:t>
    </dgm:pt>
    <dgm:pt modelId="{BABFE19D-14E6-4947-9D34-07EED0186C83}" type="sibTrans" cxnId="{FCA361C1-513E-4DA4-87CA-E6E17E22F014}">
      <dgm:prSet/>
      <dgm:spPr/>
      <dgm:t>
        <a:bodyPr/>
        <a:lstStyle/>
        <a:p>
          <a:endParaRPr lang="zh-TW" altLang="en-US"/>
        </a:p>
      </dgm:t>
    </dgm:pt>
    <dgm:pt modelId="{46F8848A-41BE-424A-9F6C-E31088482988}" type="pres">
      <dgm:prSet presAssocID="{0D0D15D7-4BC6-4D19-BA3B-11D2BFFB8BB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221A1692-2A5C-4368-933A-ECA331CB072F}" type="pres">
      <dgm:prSet presAssocID="{0D0D15D7-4BC6-4D19-BA3B-11D2BFFB8BB1}" presName="Name1" presStyleCnt="0"/>
      <dgm:spPr/>
      <dgm:t>
        <a:bodyPr/>
        <a:lstStyle/>
        <a:p>
          <a:endParaRPr lang="zh-TW" altLang="en-US"/>
        </a:p>
      </dgm:t>
    </dgm:pt>
    <dgm:pt modelId="{446DC8EB-AEEC-4CDF-BEC2-0121993DA92C}" type="pres">
      <dgm:prSet presAssocID="{0D0D15D7-4BC6-4D19-BA3B-11D2BFFB8BB1}" presName="cycle" presStyleCnt="0"/>
      <dgm:spPr/>
      <dgm:t>
        <a:bodyPr/>
        <a:lstStyle/>
        <a:p>
          <a:endParaRPr lang="zh-TW" altLang="en-US"/>
        </a:p>
      </dgm:t>
    </dgm:pt>
    <dgm:pt modelId="{54A85C5F-5E5B-446E-A03B-B34EA337FEC0}" type="pres">
      <dgm:prSet presAssocID="{0D0D15D7-4BC6-4D19-BA3B-11D2BFFB8BB1}" presName="srcNode" presStyleLbl="node1" presStyleIdx="0" presStyleCnt="6"/>
      <dgm:spPr/>
      <dgm:t>
        <a:bodyPr/>
        <a:lstStyle/>
        <a:p>
          <a:endParaRPr lang="zh-TW" altLang="en-US"/>
        </a:p>
      </dgm:t>
    </dgm:pt>
    <dgm:pt modelId="{CE5F1EC8-CEDE-45E0-9B43-7BABD460725B}" type="pres">
      <dgm:prSet presAssocID="{0D0D15D7-4BC6-4D19-BA3B-11D2BFFB8BB1}" presName="conn" presStyleLbl="parChTrans1D2" presStyleIdx="0" presStyleCnt="1"/>
      <dgm:spPr/>
      <dgm:t>
        <a:bodyPr/>
        <a:lstStyle/>
        <a:p>
          <a:endParaRPr lang="zh-TW" altLang="en-US"/>
        </a:p>
      </dgm:t>
    </dgm:pt>
    <dgm:pt modelId="{0C7BE97D-7F15-4B30-B96D-20E8663FA523}" type="pres">
      <dgm:prSet presAssocID="{0D0D15D7-4BC6-4D19-BA3B-11D2BFFB8BB1}" presName="extraNode" presStyleLbl="node1" presStyleIdx="0" presStyleCnt="6"/>
      <dgm:spPr/>
      <dgm:t>
        <a:bodyPr/>
        <a:lstStyle/>
        <a:p>
          <a:endParaRPr lang="zh-TW" altLang="en-US"/>
        </a:p>
      </dgm:t>
    </dgm:pt>
    <dgm:pt modelId="{17067A11-FF88-43E5-BF38-29C12CC232E5}" type="pres">
      <dgm:prSet presAssocID="{0D0D15D7-4BC6-4D19-BA3B-11D2BFFB8BB1}" presName="dstNode" presStyleLbl="node1" presStyleIdx="0" presStyleCnt="6"/>
      <dgm:spPr/>
      <dgm:t>
        <a:bodyPr/>
        <a:lstStyle/>
        <a:p>
          <a:endParaRPr lang="zh-TW" altLang="en-US"/>
        </a:p>
      </dgm:t>
    </dgm:pt>
    <dgm:pt modelId="{54A7490D-2B42-4740-B645-A3B55FB5E8EF}" type="pres">
      <dgm:prSet presAssocID="{2F26407B-8C88-48A7-B96E-0F6481C4C4A2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789393-393B-4F36-8E43-56DABAC0FE6B}" type="pres">
      <dgm:prSet presAssocID="{2F26407B-8C88-48A7-B96E-0F6481C4C4A2}" presName="accent_1" presStyleCnt="0"/>
      <dgm:spPr/>
      <dgm:t>
        <a:bodyPr/>
        <a:lstStyle/>
        <a:p>
          <a:endParaRPr lang="zh-TW" altLang="en-US"/>
        </a:p>
      </dgm:t>
    </dgm:pt>
    <dgm:pt modelId="{CAD8FB8B-05F5-4970-A732-A677F29B82B3}" type="pres">
      <dgm:prSet presAssocID="{2F26407B-8C88-48A7-B96E-0F6481C4C4A2}" presName="accentRepeatNode" presStyleLbl="solidFgAcc1" presStyleIdx="0" presStyleCnt="6"/>
      <dgm:spPr/>
      <dgm:t>
        <a:bodyPr/>
        <a:lstStyle/>
        <a:p>
          <a:endParaRPr lang="zh-TW" altLang="en-US"/>
        </a:p>
      </dgm:t>
    </dgm:pt>
    <dgm:pt modelId="{E57AD102-CD28-4CD6-BFE8-C16700AE3189}" type="pres">
      <dgm:prSet presAssocID="{5B310E1E-ED3C-43BE-8734-71BF045B5197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49C4AED-D530-4483-9281-14BFB5DCFDAA}" type="pres">
      <dgm:prSet presAssocID="{5B310E1E-ED3C-43BE-8734-71BF045B5197}" presName="accent_2" presStyleCnt="0"/>
      <dgm:spPr/>
      <dgm:t>
        <a:bodyPr/>
        <a:lstStyle/>
        <a:p>
          <a:endParaRPr lang="zh-TW" altLang="en-US"/>
        </a:p>
      </dgm:t>
    </dgm:pt>
    <dgm:pt modelId="{AE8E091B-3C8B-423F-B530-D7AFCBDF2E17}" type="pres">
      <dgm:prSet presAssocID="{5B310E1E-ED3C-43BE-8734-71BF045B5197}" presName="accentRepeatNode" presStyleLbl="solidFgAcc1" presStyleIdx="1" presStyleCnt="6"/>
      <dgm:spPr/>
      <dgm:t>
        <a:bodyPr/>
        <a:lstStyle/>
        <a:p>
          <a:endParaRPr lang="zh-TW" altLang="en-US"/>
        </a:p>
      </dgm:t>
    </dgm:pt>
    <dgm:pt modelId="{2F17D062-0F70-411A-B2F7-136D89F2943A}" type="pres">
      <dgm:prSet presAssocID="{E89A3383-C73C-4CC9-9123-75322F142D53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E13721-1578-4F09-B59A-FDEDF89744EA}" type="pres">
      <dgm:prSet presAssocID="{E89A3383-C73C-4CC9-9123-75322F142D53}" presName="accent_3" presStyleCnt="0"/>
      <dgm:spPr/>
      <dgm:t>
        <a:bodyPr/>
        <a:lstStyle/>
        <a:p>
          <a:endParaRPr lang="zh-TW" altLang="en-US"/>
        </a:p>
      </dgm:t>
    </dgm:pt>
    <dgm:pt modelId="{0CDD2A0D-499E-4362-A18A-508BD901C112}" type="pres">
      <dgm:prSet presAssocID="{E89A3383-C73C-4CC9-9123-75322F142D53}" presName="accentRepeatNode" presStyleLbl="solidFgAcc1" presStyleIdx="2" presStyleCnt="6"/>
      <dgm:spPr/>
      <dgm:t>
        <a:bodyPr/>
        <a:lstStyle/>
        <a:p>
          <a:endParaRPr lang="zh-TW" altLang="en-US"/>
        </a:p>
      </dgm:t>
    </dgm:pt>
    <dgm:pt modelId="{5C0D442C-6F6C-41C5-BF04-E20919725797}" type="pres">
      <dgm:prSet presAssocID="{0E67D4F4-3E75-4F07-818A-69901F147DCE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17EB569-68FA-43F4-95A6-385258016FBF}" type="pres">
      <dgm:prSet presAssocID="{0E67D4F4-3E75-4F07-818A-69901F147DCE}" presName="accent_4" presStyleCnt="0"/>
      <dgm:spPr/>
    </dgm:pt>
    <dgm:pt modelId="{2F3884A9-C912-43FF-BCC3-FB1059FD299A}" type="pres">
      <dgm:prSet presAssocID="{0E67D4F4-3E75-4F07-818A-69901F147DCE}" presName="accentRepeatNode" presStyleLbl="solidFgAcc1" presStyleIdx="3" presStyleCnt="6"/>
      <dgm:spPr/>
    </dgm:pt>
    <dgm:pt modelId="{1F96AEBD-DC10-4EFE-B433-A601B95A41C7}" type="pres">
      <dgm:prSet presAssocID="{18959CB9-A13D-483A-9DA9-D28E080D5806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37FA5C5-F598-4EC5-AD38-B11ADA32CD3A}" type="pres">
      <dgm:prSet presAssocID="{18959CB9-A13D-483A-9DA9-D28E080D5806}" presName="accent_5" presStyleCnt="0"/>
      <dgm:spPr/>
    </dgm:pt>
    <dgm:pt modelId="{D318DA06-8D12-4BDE-933F-B6FCB984B17F}" type="pres">
      <dgm:prSet presAssocID="{18959CB9-A13D-483A-9DA9-D28E080D5806}" presName="accentRepeatNode" presStyleLbl="solidFgAcc1" presStyleIdx="4" presStyleCnt="6"/>
      <dgm:spPr/>
    </dgm:pt>
    <dgm:pt modelId="{5743C421-EA49-4C19-B479-636F06F91162}" type="pres">
      <dgm:prSet presAssocID="{75B1617F-A59F-4652-A4FF-72D3BDD2B26C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4518D0-7D5D-4EF2-8F37-0B2186315D14}" type="pres">
      <dgm:prSet presAssocID="{75B1617F-A59F-4652-A4FF-72D3BDD2B26C}" presName="accent_6" presStyleCnt="0"/>
      <dgm:spPr/>
    </dgm:pt>
    <dgm:pt modelId="{CA0D9062-8A3E-49A6-9FF0-799AF0D9A317}" type="pres">
      <dgm:prSet presAssocID="{75B1617F-A59F-4652-A4FF-72D3BDD2B26C}" presName="accentRepeatNode" presStyleLbl="solidFgAcc1" presStyleIdx="5" presStyleCnt="6"/>
      <dgm:spPr/>
    </dgm:pt>
  </dgm:ptLst>
  <dgm:cxnLst>
    <dgm:cxn modelId="{78B88311-9EC6-4DF2-A790-638D8A708268}" type="presOf" srcId="{2F26407B-8C88-48A7-B96E-0F6481C4C4A2}" destId="{54A7490D-2B42-4740-B645-A3B55FB5E8EF}" srcOrd="0" destOrd="0" presId="urn:microsoft.com/office/officeart/2008/layout/VerticalCurvedList"/>
    <dgm:cxn modelId="{8DE5F66D-CC55-412F-91D9-D6BA2E35BE09}" type="presOf" srcId="{18959CB9-A13D-483A-9DA9-D28E080D5806}" destId="{1F96AEBD-DC10-4EFE-B433-A601B95A41C7}" srcOrd="0" destOrd="0" presId="urn:microsoft.com/office/officeart/2008/layout/VerticalCurvedList"/>
    <dgm:cxn modelId="{FCA361C1-513E-4DA4-87CA-E6E17E22F014}" srcId="{0D0D15D7-4BC6-4D19-BA3B-11D2BFFB8BB1}" destId="{75B1617F-A59F-4652-A4FF-72D3BDD2B26C}" srcOrd="5" destOrd="0" parTransId="{BE07F89A-42F4-4E84-A229-8132240E7953}" sibTransId="{BABFE19D-14E6-4947-9D34-07EED0186C83}"/>
    <dgm:cxn modelId="{98CDD20B-3FA1-47F8-8609-A585D755DF8A}" srcId="{0D0D15D7-4BC6-4D19-BA3B-11D2BFFB8BB1}" destId="{18959CB9-A13D-483A-9DA9-D28E080D5806}" srcOrd="4" destOrd="0" parTransId="{4C223FBE-79FF-4E1B-9283-E213ED1239F2}" sibTransId="{24B166AD-C488-426F-96DC-02D0D18EE1D6}"/>
    <dgm:cxn modelId="{4F36264F-BEE1-4071-B1E0-6A88E004F2CA}" type="presOf" srcId="{E89A3383-C73C-4CC9-9123-75322F142D53}" destId="{2F17D062-0F70-411A-B2F7-136D89F2943A}" srcOrd="0" destOrd="0" presId="urn:microsoft.com/office/officeart/2008/layout/VerticalCurvedList"/>
    <dgm:cxn modelId="{F757EB0A-0F5D-4991-8F15-DEFD4CF1ED8B}" type="presOf" srcId="{75B1617F-A59F-4652-A4FF-72D3BDD2B26C}" destId="{5743C421-EA49-4C19-B479-636F06F91162}" srcOrd="0" destOrd="0" presId="urn:microsoft.com/office/officeart/2008/layout/VerticalCurvedList"/>
    <dgm:cxn modelId="{66DCFD26-4DBC-40AF-B82F-5B2058995179}" type="presOf" srcId="{0D0D15D7-4BC6-4D19-BA3B-11D2BFFB8BB1}" destId="{46F8848A-41BE-424A-9F6C-E31088482988}" srcOrd="0" destOrd="0" presId="urn:microsoft.com/office/officeart/2008/layout/VerticalCurvedList"/>
    <dgm:cxn modelId="{68B7A444-C1E8-4CA3-ACA7-5AFC5CCA977F}" srcId="{0D0D15D7-4BC6-4D19-BA3B-11D2BFFB8BB1}" destId="{0E67D4F4-3E75-4F07-818A-69901F147DCE}" srcOrd="3" destOrd="0" parTransId="{353389BD-57D2-4255-A6E3-67E637A17E40}" sibTransId="{8F4C6630-9AD1-4A47-A54A-EEFB65A42943}"/>
    <dgm:cxn modelId="{1F652523-9242-4087-A1D4-752B78E8676C}" type="presOf" srcId="{5B310E1E-ED3C-43BE-8734-71BF045B5197}" destId="{E57AD102-CD28-4CD6-BFE8-C16700AE3189}" srcOrd="0" destOrd="0" presId="urn:microsoft.com/office/officeart/2008/layout/VerticalCurvedList"/>
    <dgm:cxn modelId="{E4E238A6-F153-4335-ACC3-BF74D9E2F0E4}" type="presOf" srcId="{0E67D4F4-3E75-4F07-818A-69901F147DCE}" destId="{5C0D442C-6F6C-41C5-BF04-E20919725797}" srcOrd="0" destOrd="0" presId="urn:microsoft.com/office/officeart/2008/layout/VerticalCurvedList"/>
    <dgm:cxn modelId="{DD4D804C-3F0B-43DD-BE63-EA7AEC16484C}" srcId="{0D0D15D7-4BC6-4D19-BA3B-11D2BFFB8BB1}" destId="{2F26407B-8C88-48A7-B96E-0F6481C4C4A2}" srcOrd="0" destOrd="0" parTransId="{F9D86900-5208-48F3-9558-007EE27CA561}" sibTransId="{516E0897-2613-4E58-8D38-927D1B421C29}"/>
    <dgm:cxn modelId="{AF8A6CC7-C31C-46AF-933D-769C8A0E3FF9}" srcId="{0D0D15D7-4BC6-4D19-BA3B-11D2BFFB8BB1}" destId="{5B310E1E-ED3C-43BE-8734-71BF045B5197}" srcOrd="1" destOrd="0" parTransId="{159F2818-8BC4-4972-AA77-F676E387F5BA}" sibTransId="{50B081A6-4B15-498F-AE4E-05543B3656EB}"/>
    <dgm:cxn modelId="{DF94A334-FB9B-4749-8E0A-EEE546960956}" type="presOf" srcId="{516E0897-2613-4E58-8D38-927D1B421C29}" destId="{CE5F1EC8-CEDE-45E0-9B43-7BABD460725B}" srcOrd="0" destOrd="0" presId="urn:microsoft.com/office/officeart/2008/layout/VerticalCurvedList"/>
    <dgm:cxn modelId="{6AF7E438-F98F-4B4A-919A-C80EF7EA1A99}" srcId="{0D0D15D7-4BC6-4D19-BA3B-11D2BFFB8BB1}" destId="{E89A3383-C73C-4CC9-9123-75322F142D53}" srcOrd="2" destOrd="0" parTransId="{C0B9778A-E33E-45E6-A929-58D35F92F09A}" sibTransId="{435045AA-7EB3-46C7-A6D8-9B93FB33F599}"/>
    <dgm:cxn modelId="{400C1CDD-8714-4B70-8C51-3D82AC8493EB}" type="presParOf" srcId="{46F8848A-41BE-424A-9F6C-E31088482988}" destId="{221A1692-2A5C-4368-933A-ECA331CB072F}" srcOrd="0" destOrd="0" presId="urn:microsoft.com/office/officeart/2008/layout/VerticalCurvedList"/>
    <dgm:cxn modelId="{8D0E58FF-B2C7-4ADD-8BD9-019FA18CB8E1}" type="presParOf" srcId="{221A1692-2A5C-4368-933A-ECA331CB072F}" destId="{446DC8EB-AEEC-4CDF-BEC2-0121993DA92C}" srcOrd="0" destOrd="0" presId="urn:microsoft.com/office/officeart/2008/layout/VerticalCurvedList"/>
    <dgm:cxn modelId="{D5572D09-D46F-44AD-AA3A-F2E196723927}" type="presParOf" srcId="{446DC8EB-AEEC-4CDF-BEC2-0121993DA92C}" destId="{54A85C5F-5E5B-446E-A03B-B34EA337FEC0}" srcOrd="0" destOrd="0" presId="urn:microsoft.com/office/officeart/2008/layout/VerticalCurvedList"/>
    <dgm:cxn modelId="{146F5A2A-21A0-46B5-8576-22C8BF4DAB43}" type="presParOf" srcId="{446DC8EB-AEEC-4CDF-BEC2-0121993DA92C}" destId="{CE5F1EC8-CEDE-45E0-9B43-7BABD460725B}" srcOrd="1" destOrd="0" presId="urn:microsoft.com/office/officeart/2008/layout/VerticalCurvedList"/>
    <dgm:cxn modelId="{46D0660B-2DC9-439A-9F0A-B97EB763A326}" type="presParOf" srcId="{446DC8EB-AEEC-4CDF-BEC2-0121993DA92C}" destId="{0C7BE97D-7F15-4B30-B96D-20E8663FA523}" srcOrd="2" destOrd="0" presId="urn:microsoft.com/office/officeart/2008/layout/VerticalCurvedList"/>
    <dgm:cxn modelId="{B91A2A39-BD3D-4AB9-A3C5-9238C2BA65DA}" type="presParOf" srcId="{446DC8EB-AEEC-4CDF-BEC2-0121993DA92C}" destId="{17067A11-FF88-43E5-BF38-29C12CC232E5}" srcOrd="3" destOrd="0" presId="urn:microsoft.com/office/officeart/2008/layout/VerticalCurvedList"/>
    <dgm:cxn modelId="{4849AFD4-06AA-4F56-BE78-E77BBEBF1F55}" type="presParOf" srcId="{221A1692-2A5C-4368-933A-ECA331CB072F}" destId="{54A7490D-2B42-4740-B645-A3B55FB5E8EF}" srcOrd="1" destOrd="0" presId="urn:microsoft.com/office/officeart/2008/layout/VerticalCurvedList"/>
    <dgm:cxn modelId="{7A62FF90-3FA7-415E-B028-CF81A152001E}" type="presParOf" srcId="{221A1692-2A5C-4368-933A-ECA331CB072F}" destId="{E2789393-393B-4F36-8E43-56DABAC0FE6B}" srcOrd="2" destOrd="0" presId="urn:microsoft.com/office/officeart/2008/layout/VerticalCurvedList"/>
    <dgm:cxn modelId="{50C342D1-3333-45A1-BFEB-2CCD25D994C0}" type="presParOf" srcId="{E2789393-393B-4F36-8E43-56DABAC0FE6B}" destId="{CAD8FB8B-05F5-4970-A732-A677F29B82B3}" srcOrd="0" destOrd="0" presId="urn:microsoft.com/office/officeart/2008/layout/VerticalCurvedList"/>
    <dgm:cxn modelId="{B1C738B7-3158-475F-9F1C-BA99DEA10663}" type="presParOf" srcId="{221A1692-2A5C-4368-933A-ECA331CB072F}" destId="{E57AD102-CD28-4CD6-BFE8-C16700AE3189}" srcOrd="3" destOrd="0" presId="urn:microsoft.com/office/officeart/2008/layout/VerticalCurvedList"/>
    <dgm:cxn modelId="{A26C9107-B58E-4A0C-991A-ED5763D9B0AA}" type="presParOf" srcId="{221A1692-2A5C-4368-933A-ECA331CB072F}" destId="{C49C4AED-D530-4483-9281-14BFB5DCFDAA}" srcOrd="4" destOrd="0" presId="urn:microsoft.com/office/officeart/2008/layout/VerticalCurvedList"/>
    <dgm:cxn modelId="{E6A595AD-EFCB-4E9D-870D-24A395C82541}" type="presParOf" srcId="{C49C4AED-D530-4483-9281-14BFB5DCFDAA}" destId="{AE8E091B-3C8B-423F-B530-D7AFCBDF2E17}" srcOrd="0" destOrd="0" presId="urn:microsoft.com/office/officeart/2008/layout/VerticalCurvedList"/>
    <dgm:cxn modelId="{3A800E15-EFD5-46F8-9FC5-67E418730961}" type="presParOf" srcId="{221A1692-2A5C-4368-933A-ECA331CB072F}" destId="{2F17D062-0F70-411A-B2F7-136D89F2943A}" srcOrd="5" destOrd="0" presId="urn:microsoft.com/office/officeart/2008/layout/VerticalCurvedList"/>
    <dgm:cxn modelId="{A4C5665B-F3B2-482D-9346-3A73F759E1E8}" type="presParOf" srcId="{221A1692-2A5C-4368-933A-ECA331CB072F}" destId="{55E13721-1578-4F09-B59A-FDEDF89744EA}" srcOrd="6" destOrd="0" presId="urn:microsoft.com/office/officeart/2008/layout/VerticalCurvedList"/>
    <dgm:cxn modelId="{70370671-C323-4EC2-ABF3-36F66A2C4D6A}" type="presParOf" srcId="{55E13721-1578-4F09-B59A-FDEDF89744EA}" destId="{0CDD2A0D-499E-4362-A18A-508BD901C112}" srcOrd="0" destOrd="0" presId="urn:microsoft.com/office/officeart/2008/layout/VerticalCurvedList"/>
    <dgm:cxn modelId="{4827843F-5897-4B19-9030-311531F4F3C3}" type="presParOf" srcId="{221A1692-2A5C-4368-933A-ECA331CB072F}" destId="{5C0D442C-6F6C-41C5-BF04-E20919725797}" srcOrd="7" destOrd="0" presId="urn:microsoft.com/office/officeart/2008/layout/VerticalCurvedList"/>
    <dgm:cxn modelId="{A0F54AEB-6D8E-4CB0-8049-01E95F955AA7}" type="presParOf" srcId="{221A1692-2A5C-4368-933A-ECA331CB072F}" destId="{C17EB569-68FA-43F4-95A6-385258016FBF}" srcOrd="8" destOrd="0" presId="urn:microsoft.com/office/officeart/2008/layout/VerticalCurvedList"/>
    <dgm:cxn modelId="{384C7E7D-933E-4B68-ACB7-6824C66BF3B8}" type="presParOf" srcId="{C17EB569-68FA-43F4-95A6-385258016FBF}" destId="{2F3884A9-C912-43FF-BCC3-FB1059FD299A}" srcOrd="0" destOrd="0" presId="urn:microsoft.com/office/officeart/2008/layout/VerticalCurvedList"/>
    <dgm:cxn modelId="{B80D7B7E-3A4B-48F1-B3A5-7D8218CFD1E2}" type="presParOf" srcId="{221A1692-2A5C-4368-933A-ECA331CB072F}" destId="{1F96AEBD-DC10-4EFE-B433-A601B95A41C7}" srcOrd="9" destOrd="0" presId="urn:microsoft.com/office/officeart/2008/layout/VerticalCurvedList"/>
    <dgm:cxn modelId="{C4B8CC48-BDFB-4007-BC4D-3F15363E49A6}" type="presParOf" srcId="{221A1692-2A5C-4368-933A-ECA331CB072F}" destId="{337FA5C5-F598-4EC5-AD38-B11ADA32CD3A}" srcOrd="10" destOrd="0" presId="urn:microsoft.com/office/officeart/2008/layout/VerticalCurvedList"/>
    <dgm:cxn modelId="{9610AC0F-D73C-4920-AF87-63B90249A15D}" type="presParOf" srcId="{337FA5C5-F598-4EC5-AD38-B11ADA32CD3A}" destId="{D318DA06-8D12-4BDE-933F-B6FCB984B17F}" srcOrd="0" destOrd="0" presId="urn:microsoft.com/office/officeart/2008/layout/VerticalCurvedList"/>
    <dgm:cxn modelId="{BDF3AC9D-A351-44B5-9C7F-04CB746A923A}" type="presParOf" srcId="{221A1692-2A5C-4368-933A-ECA331CB072F}" destId="{5743C421-EA49-4C19-B479-636F06F91162}" srcOrd="11" destOrd="0" presId="urn:microsoft.com/office/officeart/2008/layout/VerticalCurvedList"/>
    <dgm:cxn modelId="{C8B93BA0-FCF7-4A3D-B49F-41B1874AD829}" type="presParOf" srcId="{221A1692-2A5C-4368-933A-ECA331CB072F}" destId="{C24518D0-7D5D-4EF2-8F37-0B2186315D14}" srcOrd="12" destOrd="0" presId="urn:microsoft.com/office/officeart/2008/layout/VerticalCurvedList"/>
    <dgm:cxn modelId="{EDA48640-10ED-427E-8C84-1EC1BAE0CF37}" type="presParOf" srcId="{C24518D0-7D5D-4EF2-8F37-0B2186315D14}" destId="{CA0D9062-8A3E-49A6-9FF0-799AF0D9A31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F1EC8-CEDE-45E0-9B43-7BABD460725B}">
      <dsp:nvSpPr>
        <dsp:cNvPr id="0" name=""/>
        <dsp:cNvSpPr/>
      </dsp:nvSpPr>
      <dsp:spPr>
        <a:xfrm>
          <a:off x="-4807168" y="-736764"/>
          <a:ext cx="5725646" cy="5725646"/>
        </a:xfrm>
        <a:prstGeom prst="blockArc">
          <a:avLst>
            <a:gd name="adj1" fmla="val 18900000"/>
            <a:gd name="adj2" fmla="val 2700000"/>
            <a:gd name="adj3" fmla="val 377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7490D-2B42-4740-B645-A3B55FB5E8EF}">
      <dsp:nvSpPr>
        <dsp:cNvPr id="0" name=""/>
        <dsp:cNvSpPr/>
      </dsp:nvSpPr>
      <dsp:spPr>
        <a:xfrm>
          <a:off x="342817" y="223916"/>
          <a:ext cx="7828625" cy="4476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33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追蹤與確認一</a:t>
          </a:r>
          <a:r>
            <a:rPr lang="zh-TW" altLang="en-US" sz="1700" kern="1200" dirty="0" smtClean="0">
              <a:latin typeface="新細明體"/>
              <a:ea typeface="新細明體"/>
            </a:rPr>
            <a:t>：</a:t>
          </a:r>
          <a:r>
            <a:rPr lang="zh-TW" altLang="en-US" sz="1700" kern="1200" dirty="0" smtClean="0"/>
            <a:t>學校與社區合作對象</a:t>
          </a:r>
          <a:r>
            <a:rPr lang="en-US" altLang="zh-TW" sz="1700" kern="1200" dirty="0" smtClean="0"/>
            <a:t>(</a:t>
          </a:r>
          <a:r>
            <a:rPr lang="zh-TW" altLang="en-US" sz="1700" kern="1200" dirty="0" smtClean="0"/>
            <a:t>里、教會</a:t>
          </a:r>
          <a:r>
            <a:rPr lang="en-US" altLang="zh-TW" sz="1700" kern="1200" dirty="0" smtClean="0"/>
            <a:t>)</a:t>
          </a:r>
          <a:endParaRPr lang="zh-TW" altLang="en-US" sz="1700" kern="1200" dirty="0"/>
        </a:p>
      </dsp:txBody>
      <dsp:txXfrm>
        <a:off x="342817" y="223916"/>
        <a:ext cx="7828625" cy="447662"/>
      </dsp:txXfrm>
    </dsp:sp>
    <dsp:sp modelId="{CAD8FB8B-05F5-4970-A732-A677F29B82B3}">
      <dsp:nvSpPr>
        <dsp:cNvPr id="0" name=""/>
        <dsp:cNvSpPr/>
      </dsp:nvSpPr>
      <dsp:spPr>
        <a:xfrm>
          <a:off x="63027" y="167958"/>
          <a:ext cx="559578" cy="55957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57AD102-CD28-4CD6-BFE8-C16700AE3189}">
      <dsp:nvSpPr>
        <dsp:cNvPr id="0" name=""/>
        <dsp:cNvSpPr/>
      </dsp:nvSpPr>
      <dsp:spPr>
        <a:xfrm>
          <a:off x="711050" y="895325"/>
          <a:ext cx="7460391" cy="4476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33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追蹤與確認二</a:t>
          </a:r>
          <a:r>
            <a:rPr lang="zh-TW" altLang="en-US" sz="1700" kern="1200" dirty="0" smtClean="0">
              <a:latin typeface="新細明體"/>
              <a:ea typeface="新細明體"/>
            </a:rPr>
            <a:t>：</a:t>
          </a:r>
          <a:r>
            <a:rPr lang="zh-TW" altLang="en-US" sz="1700" kern="1200" dirty="0" smtClean="0"/>
            <a:t>討論活動日期與形式</a:t>
          </a:r>
          <a:r>
            <a:rPr lang="en-US" altLang="zh-TW" sz="1700" kern="1200" dirty="0" smtClean="0"/>
            <a:t>(105</a:t>
          </a:r>
          <a:r>
            <a:rPr lang="zh-TW" altLang="en-US" sz="1700" kern="1200" dirty="0" smtClean="0"/>
            <a:t>為範本</a:t>
          </a:r>
          <a:r>
            <a:rPr lang="en-US" altLang="zh-TW" sz="1700" kern="1200" dirty="0" smtClean="0"/>
            <a:t>)</a:t>
          </a:r>
          <a:endParaRPr lang="zh-TW" altLang="en-US" sz="1700" kern="1200" dirty="0"/>
        </a:p>
      </dsp:txBody>
      <dsp:txXfrm>
        <a:off x="711050" y="895325"/>
        <a:ext cx="7460391" cy="447662"/>
      </dsp:txXfrm>
    </dsp:sp>
    <dsp:sp modelId="{AE8E091B-3C8B-423F-B530-D7AFCBDF2E17}">
      <dsp:nvSpPr>
        <dsp:cNvPr id="0" name=""/>
        <dsp:cNvSpPr/>
      </dsp:nvSpPr>
      <dsp:spPr>
        <a:xfrm>
          <a:off x="431261" y="839368"/>
          <a:ext cx="559578" cy="55957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F17D062-0F70-411A-B2F7-136D89F2943A}">
      <dsp:nvSpPr>
        <dsp:cNvPr id="0" name=""/>
        <dsp:cNvSpPr/>
      </dsp:nvSpPr>
      <dsp:spPr>
        <a:xfrm>
          <a:off x="879434" y="1566735"/>
          <a:ext cx="7292007" cy="4476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33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追蹤與確認三</a:t>
          </a:r>
          <a:r>
            <a:rPr lang="zh-TW" altLang="en-US" sz="1700" kern="1200" dirty="0" smtClean="0">
              <a:latin typeface="新細明體"/>
              <a:ea typeface="新細明體"/>
            </a:rPr>
            <a:t>：</a:t>
          </a:r>
          <a:r>
            <a:rPr lang="zh-TW" altLang="en-US" sz="1700" kern="1200" dirty="0" smtClean="0"/>
            <a:t>人力與經費分擔</a:t>
          </a:r>
          <a:endParaRPr lang="zh-TW" altLang="en-US" sz="1700" kern="1200" dirty="0"/>
        </a:p>
      </dsp:txBody>
      <dsp:txXfrm>
        <a:off x="879434" y="1566735"/>
        <a:ext cx="7292007" cy="447662"/>
      </dsp:txXfrm>
    </dsp:sp>
    <dsp:sp modelId="{0CDD2A0D-499E-4362-A18A-508BD901C112}">
      <dsp:nvSpPr>
        <dsp:cNvPr id="0" name=""/>
        <dsp:cNvSpPr/>
      </dsp:nvSpPr>
      <dsp:spPr>
        <a:xfrm>
          <a:off x="599644" y="1510777"/>
          <a:ext cx="559578" cy="55957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C0D442C-6F6C-41C5-BF04-E20919725797}">
      <dsp:nvSpPr>
        <dsp:cNvPr id="0" name=""/>
        <dsp:cNvSpPr/>
      </dsp:nvSpPr>
      <dsp:spPr>
        <a:xfrm>
          <a:off x="879434" y="2237719"/>
          <a:ext cx="7292007" cy="4476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33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700" kern="1200" dirty="0" smtClean="0"/>
            <a:t>1102</a:t>
          </a:r>
          <a:r>
            <a:rPr lang="zh-TW" altLang="en-US" sz="1700" kern="1200" dirty="0" smtClean="0"/>
            <a:t>議題：各項經費一覽表</a:t>
          </a:r>
          <a:endParaRPr lang="zh-TW" altLang="en-US" sz="1700" kern="1200" dirty="0"/>
        </a:p>
      </dsp:txBody>
      <dsp:txXfrm>
        <a:off x="879434" y="2237719"/>
        <a:ext cx="7292007" cy="447662"/>
      </dsp:txXfrm>
    </dsp:sp>
    <dsp:sp modelId="{2F3884A9-C912-43FF-BCC3-FB1059FD299A}">
      <dsp:nvSpPr>
        <dsp:cNvPr id="0" name=""/>
        <dsp:cNvSpPr/>
      </dsp:nvSpPr>
      <dsp:spPr>
        <a:xfrm>
          <a:off x="599644" y="2181761"/>
          <a:ext cx="559578" cy="55957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F96AEBD-DC10-4EFE-B433-A601B95A41C7}">
      <dsp:nvSpPr>
        <dsp:cNvPr id="0" name=""/>
        <dsp:cNvSpPr/>
      </dsp:nvSpPr>
      <dsp:spPr>
        <a:xfrm>
          <a:off x="711050" y="2909129"/>
          <a:ext cx="7460391" cy="4476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33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700" kern="1200" dirty="0" smtClean="0"/>
            <a:t>1102</a:t>
          </a:r>
          <a:r>
            <a:rPr lang="zh-TW" altLang="en-US" sz="1700" kern="1200" dirty="0" smtClean="0"/>
            <a:t>議題：三天活動流程與方式</a:t>
          </a:r>
          <a:endParaRPr lang="zh-TW" altLang="en-US" sz="1700" kern="1200" dirty="0"/>
        </a:p>
      </dsp:txBody>
      <dsp:txXfrm>
        <a:off x="711050" y="2909129"/>
        <a:ext cx="7460391" cy="447662"/>
      </dsp:txXfrm>
    </dsp:sp>
    <dsp:sp modelId="{D318DA06-8D12-4BDE-933F-B6FCB984B17F}">
      <dsp:nvSpPr>
        <dsp:cNvPr id="0" name=""/>
        <dsp:cNvSpPr/>
      </dsp:nvSpPr>
      <dsp:spPr>
        <a:xfrm>
          <a:off x="431261" y="2853171"/>
          <a:ext cx="559578" cy="55957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743C421-EA49-4C19-B479-636F06F91162}">
      <dsp:nvSpPr>
        <dsp:cNvPr id="0" name=""/>
        <dsp:cNvSpPr/>
      </dsp:nvSpPr>
      <dsp:spPr>
        <a:xfrm>
          <a:off x="342817" y="3580538"/>
          <a:ext cx="7828625" cy="4476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33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kern="1200" dirty="0" smtClean="0"/>
            <a:t>臨時動議：</a:t>
          </a:r>
          <a:endParaRPr lang="zh-TW" altLang="en-US" sz="1700" kern="1200" dirty="0"/>
        </a:p>
      </dsp:txBody>
      <dsp:txXfrm>
        <a:off x="342817" y="3580538"/>
        <a:ext cx="7828625" cy="447662"/>
      </dsp:txXfrm>
    </dsp:sp>
    <dsp:sp modelId="{CA0D9062-8A3E-49A6-9FF0-799AF0D9A317}">
      <dsp:nvSpPr>
        <dsp:cNvPr id="0" name=""/>
        <dsp:cNvSpPr/>
      </dsp:nvSpPr>
      <dsp:spPr>
        <a:xfrm>
          <a:off x="63027" y="3524580"/>
          <a:ext cx="559578" cy="55957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125416-CDE7-4B6E-9646-0E288B09266D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125416-CDE7-4B6E-9646-0E288B09266D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125416-CDE7-4B6E-9646-0E288B09266D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4632" cy="1449506"/>
          </a:xfrm>
        </p:spPr>
        <p:txBody>
          <a:bodyPr>
            <a:normAutofit/>
          </a:bodyPr>
          <a:lstStyle/>
          <a:p>
            <a:pPr algn="l"/>
            <a:r>
              <a:rPr lang="zh-TW" altLang="en-US" sz="4000" dirty="0" smtClean="0"/>
              <a:t>第三屆巴楠花族群生活圈運動會</a:t>
            </a: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zh-TW" altLang="en-US" sz="4000" dirty="0" smtClean="0"/>
              <a:t>第三次籌備會議</a:t>
            </a:r>
            <a:r>
              <a:rPr lang="en-US" altLang="zh-TW" sz="4000" dirty="0" smtClean="0"/>
              <a:t>~11/02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12/30(</a:t>
            </a:r>
            <a:r>
              <a:rPr lang="zh-TW" altLang="en-US" dirty="0" smtClean="0"/>
              <a:t>六</a:t>
            </a:r>
            <a:r>
              <a:rPr lang="en-US" altLang="zh-TW" dirty="0" smtClean="0"/>
              <a:t>)-12/31(</a:t>
            </a:r>
            <a:r>
              <a:rPr lang="zh-TW" altLang="en-US" dirty="0" smtClean="0"/>
              <a:t>日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1/1(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球賽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047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384804"/>
              </p:ext>
            </p:extLst>
          </p:nvPr>
        </p:nvGraphicFramePr>
        <p:xfrm>
          <a:off x="457200" y="1481138"/>
          <a:ext cx="8229600" cy="4252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追蹤</a:t>
            </a:r>
            <a:r>
              <a:rPr lang="en-US" altLang="zh-TW" dirty="0" smtClean="0"/>
              <a:t>10/19</a:t>
            </a:r>
            <a:r>
              <a:rPr lang="zh-TW" altLang="en-US" dirty="0" smtClean="0"/>
              <a:t>第一次籌備會議結論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確認</a:t>
            </a:r>
            <a:r>
              <a:rPr lang="en-US" altLang="zh-TW" dirty="0" smtClean="0"/>
              <a:t>10/26</a:t>
            </a:r>
            <a:r>
              <a:rPr lang="zh-TW" altLang="en-US" dirty="0" smtClean="0"/>
              <a:t>第二</a:t>
            </a:r>
            <a:r>
              <a:rPr lang="zh-TW" altLang="en-US" dirty="0"/>
              <a:t>次</a:t>
            </a:r>
            <a:r>
              <a:rPr lang="zh-TW" altLang="en-US" dirty="0" smtClean="0"/>
              <a:t>籌備會議</a:t>
            </a:r>
            <a:r>
              <a:rPr lang="zh-TW" altLang="en-US" dirty="0"/>
              <a:t>結論</a:t>
            </a:r>
          </a:p>
        </p:txBody>
      </p:sp>
    </p:spTree>
    <p:extLst>
      <p:ext uri="{BB962C8B-B14F-4D97-AF65-F5344CB8AC3E}">
        <p14:creationId xmlns:p14="http://schemas.microsoft.com/office/powerpoint/2010/main" val="104631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1019</a:t>
            </a:r>
            <a:r>
              <a:rPr lang="zh-TW" altLang="en-US" sz="2800" dirty="0" smtClean="0">
                <a:solidFill>
                  <a:schemeClr val="bg1">
                    <a:lumMod val="65000"/>
                  </a:schemeClr>
                </a:solidFill>
              </a:rPr>
              <a:t>結論：追蹤</a:t>
            </a: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zh-TW" altLang="en-US" sz="2800" dirty="0" smtClean="0">
                <a:solidFill>
                  <a:schemeClr val="bg1">
                    <a:lumMod val="65000"/>
                  </a:schemeClr>
                </a:solidFill>
              </a:rPr>
              <a:t>項。</a:t>
            </a: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  <a:latin typeface="新細明體"/>
                <a:ea typeface="新細明體"/>
              </a:rPr>
              <a:t>□</a:t>
            </a: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>1.</a:t>
            </a:r>
            <a:r>
              <a:rPr lang="zh-TW" altLang="en-US" sz="2400" dirty="0" smtClean="0">
                <a:solidFill>
                  <a:schemeClr val="bg1">
                    <a:lumMod val="65000"/>
                  </a:schemeClr>
                </a:solidFill>
              </a:rPr>
              <a:t>大愛里里長一周內拜訪確認是否合辦運動會。</a:t>
            </a: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  <a:latin typeface="新細明體"/>
                <a:ea typeface="新細明體"/>
              </a:rPr>
              <a:t>□</a:t>
            </a: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>2.</a:t>
            </a:r>
            <a:r>
              <a:rPr lang="zh-TW" altLang="en-US" sz="2400" dirty="0" smtClean="0">
                <a:solidFill>
                  <a:schemeClr val="bg1">
                    <a:lumMod val="65000"/>
                  </a:schemeClr>
                </a:solidFill>
              </a:rPr>
              <a:t>南沙魯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里里長一周內拜訪確認是否合辦運動會</a:t>
            </a:r>
            <a:r>
              <a:rPr lang="zh-TW" altLang="en-US" sz="2400" dirty="0" smtClean="0">
                <a:solidFill>
                  <a:schemeClr val="bg1">
                    <a:lumMod val="65000"/>
                  </a:schemeClr>
                </a:solidFill>
              </a:rPr>
              <a:t>。</a:t>
            </a: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  <a:latin typeface="新細明體"/>
                <a:ea typeface="新細明體"/>
              </a:rPr>
              <a:t>□</a:t>
            </a: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>3.</a:t>
            </a:r>
            <a:r>
              <a:rPr lang="zh-TW" altLang="en-US" sz="2400" dirty="0" smtClean="0">
                <a:solidFill>
                  <a:schemeClr val="bg1">
                    <a:lumMod val="65000"/>
                  </a:schemeClr>
                </a:solidFill>
              </a:rPr>
              <a:t>愛農教會參與活動合作；一周內拜訪社區教會。</a:t>
            </a: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  <a:latin typeface="新細明體"/>
                <a:ea typeface="新細明體"/>
              </a:rPr>
              <a:t>□</a:t>
            </a: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>4.</a:t>
            </a:r>
            <a:r>
              <a:rPr lang="zh-TW" altLang="en-US" sz="2400" dirty="0" smtClean="0">
                <a:solidFill>
                  <a:schemeClr val="bg1">
                    <a:lumMod val="65000"/>
                  </a:schemeClr>
                </a:solidFill>
              </a:rPr>
              <a:t>參與合作對象務必派員或授權代表參加每一次的會議。</a:t>
            </a:r>
            <a:endParaRPr lang="en-US" altLang="zh-TW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zh-TW" sz="2800" dirty="0" smtClean="0"/>
              <a:t>1026</a:t>
            </a:r>
            <a:r>
              <a:rPr lang="zh-TW" altLang="en-US" sz="2800" dirty="0" smtClean="0"/>
              <a:t>結論：</a:t>
            </a:r>
            <a:endParaRPr lang="en-US" altLang="zh-TW" sz="2800" dirty="0" smtClean="0"/>
          </a:p>
          <a:p>
            <a:r>
              <a:rPr lang="en-US" altLang="zh-TW" sz="2800" dirty="0" smtClean="0"/>
              <a:t>1.</a:t>
            </a:r>
            <a:r>
              <a:rPr lang="zh-TW" altLang="en-US" sz="2800" dirty="0" smtClean="0"/>
              <a:t>大愛里確認參與合作辦理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2.</a:t>
            </a:r>
            <a:r>
              <a:rPr lang="zh-TW" altLang="en-US" sz="2800" dirty="0" smtClean="0"/>
              <a:t>南沙魯里確認參與合作辦理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3.</a:t>
            </a:r>
            <a:r>
              <a:rPr lang="zh-TW" altLang="en-US" sz="2800" dirty="0" smtClean="0"/>
              <a:t>教會合作對象：愛農教會、慈濟教聯會。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未參與開會教會</a:t>
            </a:r>
            <a:r>
              <a:rPr lang="en-US" altLang="zh-TW" sz="2800" dirty="0" smtClean="0"/>
              <a:t>-</a:t>
            </a:r>
            <a:r>
              <a:rPr lang="zh-TW" altLang="en-US" sz="2800" dirty="0" smtClean="0"/>
              <a:t>活水、天主堂、安息日、真耶穌、曠野，會議結果再行通知</a:t>
            </a:r>
            <a:r>
              <a:rPr lang="en-US" altLang="zh-TW" sz="2800" dirty="0" smtClean="0"/>
              <a:t>)(</a:t>
            </a:r>
            <a:r>
              <a:rPr lang="zh-TW" altLang="en-US" sz="2800" dirty="0" smtClean="0"/>
              <a:t>天興宮</a:t>
            </a:r>
            <a:r>
              <a:rPr lang="en-US" altLang="zh-TW" sz="2800" dirty="0" smtClean="0"/>
              <a:t>-</a:t>
            </a:r>
            <a:r>
              <a:rPr lang="zh-TW" altLang="en-US" sz="2800" dirty="0" smtClean="0"/>
              <a:t>未聯繫</a:t>
            </a:r>
            <a:r>
              <a:rPr lang="en-US" altLang="zh-TW" sz="2800" dirty="0" smtClean="0"/>
              <a:t>)</a:t>
            </a:r>
            <a:br>
              <a:rPr lang="en-US" altLang="zh-TW" sz="2800" dirty="0" smtClean="0"/>
            </a:br>
            <a:r>
              <a:rPr lang="en-US" altLang="zh-TW" sz="2800" dirty="0" smtClean="0"/>
              <a:t>4.</a:t>
            </a:r>
            <a:r>
              <a:rPr lang="zh-TW" altLang="en-US" sz="2800" dirty="0">
                <a:solidFill>
                  <a:srgbClr val="FF0000"/>
                </a:solidFill>
              </a:rPr>
              <a:t>參與合作對象務必派員或授權代表參加每一次的會議</a:t>
            </a:r>
            <a:r>
              <a:rPr lang="zh-TW" altLang="en-US" sz="2800" dirty="0" smtClean="0">
                <a:solidFill>
                  <a:srgbClr val="FF0000"/>
                </a:solidFill>
              </a:rPr>
              <a:t>。未派代表者尊重每次會議決議結果。</a:t>
            </a:r>
            <a:endParaRPr lang="en-US" altLang="zh-TW" sz="28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lvl="0"/>
            <a:r>
              <a:rPr lang="zh-TW" altLang="en-US" sz="3000" dirty="0" smtClean="0"/>
              <a:t>追蹤與確認一</a:t>
            </a:r>
            <a:r>
              <a:rPr lang="zh-TW" altLang="en-US" sz="3000" dirty="0"/>
              <a:t>：</a:t>
            </a:r>
            <a:r>
              <a:rPr lang="zh-TW" altLang="en-US" sz="3000" dirty="0" smtClean="0"/>
              <a:t>學校</a:t>
            </a:r>
            <a:r>
              <a:rPr lang="zh-TW" altLang="en-US" sz="3000" dirty="0"/>
              <a:t>與社區合作對象</a:t>
            </a:r>
            <a:r>
              <a:rPr lang="en-US" altLang="zh-TW" sz="3000" dirty="0"/>
              <a:t>(</a:t>
            </a:r>
            <a:r>
              <a:rPr lang="zh-TW" altLang="en-US" sz="3000" dirty="0"/>
              <a:t>里、教會</a:t>
            </a:r>
            <a:r>
              <a:rPr lang="en-US" altLang="zh-TW" sz="3000" dirty="0" smtClean="0"/>
              <a:t>)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7781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579296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1019</a:t>
            </a:r>
            <a:r>
              <a:rPr lang="zh-TW" altLang="en-US" sz="2800" dirty="0" smtClean="0">
                <a:solidFill>
                  <a:schemeClr val="bg1">
                    <a:lumMod val="65000"/>
                  </a:schemeClr>
                </a:solidFill>
              </a:rPr>
              <a:t>結論：追蹤</a:t>
            </a: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5</a:t>
            </a:r>
            <a:r>
              <a:rPr lang="zh-TW" altLang="en-US" sz="2800" dirty="0" smtClean="0">
                <a:solidFill>
                  <a:schemeClr val="bg1">
                    <a:lumMod val="65000"/>
                  </a:schemeClr>
                </a:solidFill>
              </a:rPr>
              <a:t>項。</a:t>
            </a: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  <a:latin typeface="新細明體"/>
                <a:ea typeface="新細明體"/>
              </a:rPr>
              <a:t>□</a:t>
            </a: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>1.</a:t>
            </a:r>
            <a:r>
              <a:rPr lang="zh-TW" altLang="en-US" sz="2400" dirty="0" smtClean="0">
                <a:solidFill>
                  <a:schemeClr val="bg1">
                    <a:lumMod val="65000"/>
                  </a:schemeClr>
                </a:solidFill>
              </a:rPr>
              <a:t>建議加入排球項目</a:t>
            </a: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  <a:latin typeface="新細明體"/>
                <a:ea typeface="新細明體"/>
              </a:rPr>
              <a:t>□</a:t>
            </a: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>2.</a:t>
            </a:r>
            <a:r>
              <a:rPr lang="zh-TW" altLang="en-US" sz="2400" dirty="0" smtClean="0">
                <a:solidFill>
                  <a:schemeClr val="bg1">
                    <a:lumMod val="65000"/>
                  </a:schemeClr>
                </a:solidFill>
              </a:rPr>
              <a:t>比賽項目選手分組方式待確認</a:t>
            </a: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  <a:latin typeface="新細明體"/>
                <a:ea typeface="新細明體"/>
              </a:rPr>
              <a:t>□</a:t>
            </a: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>3.</a:t>
            </a:r>
            <a:r>
              <a:rPr lang="zh-TW" altLang="en-US" sz="2400" dirty="0" smtClean="0">
                <a:solidFill>
                  <a:schemeClr val="bg1">
                    <a:lumMod val="65000"/>
                  </a:schemeClr>
                </a:solidFill>
              </a:rPr>
              <a:t>其他增減項目或延長活動日期，待第二次擴大會議再行確認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  <a:latin typeface="新細明體"/>
                <a:ea typeface="新細明體"/>
              </a:rPr>
              <a:t>□</a:t>
            </a: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>4.</a:t>
            </a:r>
            <a:r>
              <a:rPr lang="zh-TW" altLang="en-US" sz="2400" dirty="0" smtClean="0">
                <a:solidFill>
                  <a:schemeClr val="bg1">
                    <a:lumMod val="65000"/>
                  </a:schemeClr>
                </a:solidFill>
              </a:rPr>
              <a:t>邀請大武壠族是否參與本次活動</a:t>
            </a: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  <a:latin typeface="新細明體"/>
                <a:ea typeface="新細明體"/>
              </a:rPr>
              <a:t>□</a:t>
            </a: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>5.1/1(</a:t>
            </a:r>
            <a:r>
              <a:rPr lang="zh-TW" altLang="en-US" sz="2400" dirty="0" smtClean="0">
                <a:solidFill>
                  <a:schemeClr val="bg1">
                    <a:lumMod val="65000"/>
                  </a:schemeClr>
                </a:solidFill>
              </a:rPr>
              <a:t>一</a:t>
            </a:r>
            <a:r>
              <a:rPr lang="en-US" altLang="zh-TW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zh-TW" altLang="en-US" sz="2400" dirty="0" smtClean="0">
                <a:solidFill>
                  <a:schemeClr val="bg1">
                    <a:lumMod val="65000"/>
                  </a:schemeClr>
                </a:solidFill>
              </a:rPr>
              <a:t>第三天，規劃社區球類活動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或其他</a:t>
            </a:r>
            <a:r>
              <a:rPr lang="zh-TW" altLang="en-US" sz="2400" dirty="0" smtClean="0">
                <a:solidFill>
                  <a:schemeClr val="bg1">
                    <a:lumMod val="65000"/>
                  </a:schemeClr>
                </a:solidFill>
              </a:rPr>
              <a:t>項目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zh-TW" altLang="en-US" sz="2400" dirty="0" smtClean="0">
                <a:solidFill>
                  <a:schemeClr val="bg1">
                    <a:lumMod val="65000"/>
                  </a:schemeClr>
                </a:solidFill>
              </a:rPr>
              <a:t>   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由</a:t>
            </a:r>
            <a:r>
              <a:rPr lang="zh-TW" altLang="en-US" sz="2400" dirty="0" smtClean="0">
                <a:solidFill>
                  <a:schemeClr val="bg1">
                    <a:lumMod val="65000"/>
                  </a:schemeClr>
                </a:solidFill>
              </a:rPr>
              <a:t>家長會負責召集社區、教會。</a:t>
            </a:r>
            <a:endParaRPr lang="en-US" altLang="zh-TW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zh-TW" sz="2800" dirty="0" smtClean="0"/>
              <a:t>1026</a:t>
            </a:r>
            <a:r>
              <a:rPr lang="zh-TW" altLang="en-US" sz="2800" dirty="0" smtClean="0"/>
              <a:t>結論：</a:t>
            </a:r>
            <a:r>
              <a:rPr lang="en-US" altLang="zh-TW" sz="2800" dirty="0"/>
              <a:t/>
            </a:r>
            <a:br>
              <a:rPr lang="en-US" altLang="zh-TW" sz="2800" dirty="0"/>
            </a:br>
            <a:r>
              <a:rPr lang="en-US" altLang="zh-TW" sz="2800" dirty="0" smtClean="0"/>
              <a:t>1.</a:t>
            </a:r>
            <a:r>
              <a:rPr lang="en-US" altLang="zh-TW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rgbClr val="FF0000"/>
                </a:solidFill>
              </a:rPr>
              <a:t>確認</a:t>
            </a:r>
            <a:r>
              <a:rPr lang="zh-TW" altLang="en-US" sz="2800" dirty="0">
                <a:solidFill>
                  <a:srgbClr val="FF0000"/>
                </a:solidFill>
              </a:rPr>
              <a:t>由家長會負責召集社區、</a:t>
            </a:r>
            <a:r>
              <a:rPr lang="zh-TW" altLang="en-US" sz="2800" dirty="0" smtClean="0">
                <a:solidFill>
                  <a:srgbClr val="FF0000"/>
                </a:solidFill>
              </a:rPr>
              <a:t>教會，規劃</a:t>
            </a:r>
            <a:r>
              <a:rPr lang="en-US" altLang="zh-TW" sz="2800" dirty="0">
                <a:solidFill>
                  <a:srgbClr val="FF0000"/>
                </a:solidFill>
              </a:rPr>
              <a:t>1/1(</a:t>
            </a:r>
            <a:r>
              <a:rPr lang="zh-TW" altLang="en-US" sz="2800" dirty="0">
                <a:solidFill>
                  <a:srgbClr val="FF0000"/>
                </a:solidFill>
              </a:rPr>
              <a:t>一</a:t>
            </a:r>
            <a:r>
              <a:rPr lang="en-US" altLang="zh-TW" sz="2800" dirty="0">
                <a:solidFill>
                  <a:srgbClr val="FF0000"/>
                </a:solidFill>
              </a:rPr>
              <a:t>)</a:t>
            </a:r>
            <a:r>
              <a:rPr lang="zh-TW" altLang="en-US" sz="2800" dirty="0">
                <a:solidFill>
                  <a:srgbClr val="FF0000"/>
                </a:solidFill>
              </a:rPr>
              <a:t>第三天</a:t>
            </a:r>
            <a:r>
              <a:rPr lang="zh-TW" altLang="en-US" sz="2800" dirty="0" smtClean="0">
                <a:solidFill>
                  <a:srgbClr val="FF0000"/>
                </a:solidFill>
              </a:rPr>
              <a:t>社區</a:t>
            </a:r>
            <a:r>
              <a:rPr lang="zh-TW" altLang="en-US" sz="2800" dirty="0">
                <a:solidFill>
                  <a:srgbClr val="FF0000"/>
                </a:solidFill>
              </a:rPr>
              <a:t>球類活動或其他</a:t>
            </a:r>
            <a:r>
              <a:rPr lang="zh-TW" altLang="en-US" sz="2800" dirty="0" smtClean="0">
                <a:solidFill>
                  <a:srgbClr val="FF0000"/>
                </a:solidFill>
              </a:rPr>
              <a:t>項目</a:t>
            </a:r>
            <a:r>
              <a:rPr lang="en-US" altLang="zh-TW" sz="2800" dirty="0" smtClean="0">
                <a:solidFill>
                  <a:srgbClr val="FF0000"/>
                </a:solidFill>
              </a:rPr>
              <a:t>—</a:t>
            </a:r>
            <a:r>
              <a:rPr lang="zh-TW" altLang="en-US" sz="2800" dirty="0" smtClean="0">
                <a:solidFill>
                  <a:srgbClr val="FF0000"/>
                </a:solidFill>
              </a:rPr>
              <a:t>排球、籃球、龍球。</a:t>
            </a:r>
            <a:r>
              <a:rPr lang="en-US" altLang="zh-TW" sz="2800" dirty="0" smtClean="0">
                <a:solidFill>
                  <a:srgbClr val="FF0000"/>
                </a:solidFill>
              </a:rPr>
              <a:t>(</a:t>
            </a:r>
            <a:r>
              <a:rPr lang="zh-TW" altLang="en-US" sz="2800" dirty="0" smtClean="0">
                <a:solidFill>
                  <a:srgbClr val="FF0000"/>
                </a:solidFill>
              </a:rPr>
              <a:t>晚上卡拉</a:t>
            </a:r>
            <a:r>
              <a:rPr lang="en-US" altLang="zh-TW" sz="2800" dirty="0" smtClean="0">
                <a:solidFill>
                  <a:srgbClr val="FF0000"/>
                </a:solidFill>
              </a:rPr>
              <a:t>OK</a:t>
            </a:r>
            <a:r>
              <a:rPr lang="zh-TW" altLang="en-US" sz="2800" dirty="0" smtClean="0">
                <a:solidFill>
                  <a:srgbClr val="FF0000"/>
                </a:solidFill>
              </a:rPr>
              <a:t>大賽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altLang="zh-TW" sz="2800" dirty="0" smtClean="0">
                <a:solidFill>
                  <a:srgbClr val="FF0000"/>
                </a:solidFill>
              </a:rPr>
              <a:t>2.</a:t>
            </a:r>
            <a:r>
              <a:rPr lang="zh-TW" altLang="en-US" sz="2800" dirty="0" smtClean="0">
                <a:solidFill>
                  <a:srgbClr val="FF0000"/>
                </a:solidFill>
              </a:rPr>
              <a:t>分組方式</a:t>
            </a:r>
            <a:r>
              <a:rPr lang="en-US" altLang="zh-TW" sz="2800" dirty="0" smtClean="0">
                <a:solidFill>
                  <a:srgbClr val="FF0000"/>
                </a:solidFill>
              </a:rPr>
              <a:t>-</a:t>
            </a:r>
            <a:r>
              <a:rPr lang="zh-TW" altLang="en-US" sz="2800" dirty="0" smtClean="0">
                <a:solidFill>
                  <a:srgbClr val="FF0000"/>
                </a:solidFill>
              </a:rPr>
              <a:t>依大愛里五鄰</a:t>
            </a:r>
            <a:r>
              <a:rPr lang="en-US" altLang="zh-TW" sz="2800" dirty="0" smtClean="0">
                <a:solidFill>
                  <a:srgbClr val="FF0000"/>
                </a:solidFill>
              </a:rPr>
              <a:t>(</a:t>
            </a:r>
            <a:r>
              <a:rPr lang="zh-TW" altLang="en-US" sz="2800" dirty="0" smtClean="0">
                <a:solidFill>
                  <a:srgbClr val="FF0000"/>
                </a:solidFill>
              </a:rPr>
              <a:t>小</a:t>
            </a:r>
            <a:r>
              <a:rPr lang="zh-TW" altLang="en-US" sz="2800" dirty="0">
                <a:solidFill>
                  <a:srgbClr val="FF0000"/>
                </a:solidFill>
              </a:rPr>
              <a:t>愛、</a:t>
            </a:r>
            <a:r>
              <a:rPr lang="en-US" altLang="zh-TW" sz="2800" dirty="0">
                <a:solidFill>
                  <a:srgbClr val="FF0000"/>
                </a:solidFill>
              </a:rPr>
              <a:t>A2</a:t>
            </a:r>
            <a:r>
              <a:rPr lang="zh-TW" altLang="en-US" sz="2800" dirty="0">
                <a:solidFill>
                  <a:srgbClr val="FF0000"/>
                </a:solidFill>
              </a:rPr>
              <a:t>、</a:t>
            </a:r>
            <a:r>
              <a:rPr lang="en-US" altLang="zh-TW" sz="2800" dirty="0">
                <a:solidFill>
                  <a:srgbClr val="FF0000"/>
                </a:solidFill>
              </a:rPr>
              <a:t>A3</a:t>
            </a:r>
            <a:r>
              <a:rPr lang="zh-TW" altLang="en-US" sz="2800" dirty="0">
                <a:solidFill>
                  <a:srgbClr val="FF0000"/>
                </a:solidFill>
              </a:rPr>
              <a:t>、</a:t>
            </a:r>
            <a:r>
              <a:rPr lang="en-US" altLang="zh-TW" sz="2800" dirty="0">
                <a:solidFill>
                  <a:srgbClr val="FF0000"/>
                </a:solidFill>
              </a:rPr>
              <a:t>B</a:t>
            </a:r>
            <a:r>
              <a:rPr lang="zh-TW" altLang="en-US" sz="2800" dirty="0">
                <a:solidFill>
                  <a:srgbClr val="FF0000"/>
                </a:solidFill>
              </a:rPr>
              <a:t>、</a:t>
            </a:r>
            <a:r>
              <a:rPr lang="en-US" altLang="zh-TW" sz="2800" dirty="0" smtClean="0">
                <a:solidFill>
                  <a:srgbClr val="FF0000"/>
                </a:solidFill>
              </a:rPr>
              <a:t>C)</a:t>
            </a:r>
            <a:r>
              <a:rPr lang="zh-TW" altLang="en-US" sz="2800" dirty="0" smtClean="0">
                <a:solidFill>
                  <a:srgbClr val="FF0000"/>
                </a:solidFill>
              </a:rPr>
              <a:t>分組</a:t>
            </a:r>
            <a:r>
              <a:rPr lang="en-US" altLang="zh-TW" sz="2800" dirty="0" smtClean="0">
                <a:solidFill>
                  <a:srgbClr val="FF0000"/>
                </a:solidFill>
              </a:rPr>
              <a:t>+</a:t>
            </a:r>
            <a:r>
              <a:rPr lang="zh-TW" altLang="en-US" sz="2800" dirty="0" smtClean="0">
                <a:solidFill>
                  <a:srgbClr val="FF0000"/>
                </a:solidFill>
              </a:rPr>
              <a:t>日光小林</a:t>
            </a:r>
            <a:endParaRPr lang="en-US" altLang="zh-TW" sz="2800" dirty="0" smtClean="0"/>
          </a:p>
          <a:p>
            <a:endParaRPr lang="en-US" altLang="zh-TW" sz="28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lvl="0" algn="ctr"/>
            <a:r>
              <a:rPr lang="zh-TW" altLang="en-US" sz="2800" dirty="0"/>
              <a:t>追蹤與確認</a:t>
            </a:r>
            <a:r>
              <a:rPr lang="zh-TW" altLang="en-US" sz="2800" dirty="0" smtClean="0"/>
              <a:t>二：討論活動日期與形式</a:t>
            </a:r>
            <a:r>
              <a:rPr lang="en-US" altLang="zh-TW" sz="2800" dirty="0"/>
              <a:t>(105</a:t>
            </a:r>
            <a:r>
              <a:rPr lang="zh-TW" altLang="en-US" sz="2800" dirty="0"/>
              <a:t>為範本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6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60040"/>
          </a:xfrm>
        </p:spPr>
        <p:txBody>
          <a:bodyPr>
            <a:normAutofit fontScale="62500" lnSpcReduction="20000"/>
          </a:bodyPr>
          <a:lstStyle/>
          <a:p>
            <a:r>
              <a:rPr lang="en-US" altLang="zh-TW" sz="2800" dirty="0">
                <a:solidFill>
                  <a:srgbClr val="FF0000"/>
                </a:solidFill>
                <a:latin typeface="新細明體"/>
                <a:ea typeface="新細明體"/>
              </a:rPr>
              <a:t>■</a:t>
            </a: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1019</a:t>
            </a:r>
            <a:r>
              <a:rPr lang="zh-TW" altLang="en-US" sz="2800" dirty="0" smtClean="0">
                <a:solidFill>
                  <a:schemeClr val="bg1">
                    <a:lumMod val="65000"/>
                  </a:schemeClr>
                </a:solidFill>
              </a:rPr>
              <a:t>結論：</a:t>
            </a: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1.</a:t>
            </a:r>
            <a:r>
              <a:rPr lang="zh-TW" altLang="en-US" sz="2800" dirty="0">
                <a:solidFill>
                  <a:schemeClr val="bg1">
                    <a:lumMod val="65000"/>
                  </a:schemeClr>
                </a:solidFill>
              </a:rPr>
              <a:t>有關人力與經費於第二次擴大會議再行討論及</a:t>
            </a:r>
            <a:r>
              <a:rPr lang="zh-TW" altLang="en-US" sz="2800" dirty="0" smtClean="0">
                <a:solidFill>
                  <a:schemeClr val="bg1">
                    <a:lumMod val="65000"/>
                  </a:schemeClr>
                </a:solidFill>
              </a:rPr>
              <a:t>確認</a:t>
            </a:r>
            <a:r>
              <a:rPr lang="zh-TW" altLang="en-US" sz="2800" dirty="0" smtClean="0">
                <a:solidFill>
                  <a:srgbClr val="FF0000"/>
                </a:solidFill>
              </a:rPr>
              <a:t>。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r>
              <a:rPr lang="en-US" altLang="zh-TW" sz="2800" b="1" dirty="0" smtClean="0">
                <a:solidFill>
                  <a:srgbClr val="00B050"/>
                </a:solidFill>
                <a:latin typeface="新細明體"/>
                <a:ea typeface="新細明體"/>
              </a:rPr>
              <a:t>■</a:t>
            </a:r>
            <a:r>
              <a:rPr lang="en-US" altLang="zh-TW" sz="2800" b="1" u="sng" dirty="0" smtClean="0">
                <a:solidFill>
                  <a:srgbClr val="00B050"/>
                </a:solidFill>
              </a:rPr>
              <a:t>1026</a:t>
            </a:r>
            <a:r>
              <a:rPr lang="zh-TW" altLang="en-US" sz="2800" b="1" u="sng" dirty="0" smtClean="0">
                <a:solidFill>
                  <a:srgbClr val="00B050"/>
                </a:solidFill>
              </a:rPr>
              <a:t>結論</a:t>
            </a:r>
            <a:r>
              <a:rPr lang="zh-TW" altLang="en-US" sz="2800" dirty="0" smtClean="0"/>
              <a:t>：</a:t>
            </a:r>
            <a:endParaRPr lang="en-US" altLang="zh-TW" sz="2800" dirty="0" smtClean="0"/>
          </a:p>
          <a:p>
            <a:r>
              <a:rPr lang="en-US" altLang="zh-TW" sz="2800" dirty="0" smtClean="0"/>
              <a:t>(1)</a:t>
            </a:r>
            <a:r>
              <a:rPr lang="zh-TW" altLang="en-US" sz="2800" dirty="0" smtClean="0"/>
              <a:t>人力部分項目：各休息準備區、裁判、工作人員等。</a:t>
            </a:r>
            <a:endParaRPr lang="en-US" altLang="zh-TW" sz="2800" dirty="0" smtClean="0"/>
          </a:p>
          <a:p>
            <a:r>
              <a:rPr lang="en-US" altLang="zh-TW" sz="2800" dirty="0" smtClean="0"/>
              <a:t>(2)</a:t>
            </a:r>
            <a:r>
              <a:rPr lang="zh-TW" altLang="en-US" sz="2800" dirty="0" smtClean="0"/>
              <a:t>經費預定支出與確認項目部分：合作單位比例或能力額度。</a:t>
            </a:r>
            <a:endParaRPr lang="en-US" altLang="zh-TW" sz="2800" dirty="0" smtClean="0"/>
          </a:p>
          <a:p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□</a:t>
            </a:r>
            <a:r>
              <a:rPr lang="en-US" altLang="zh-TW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12/30(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六</a:t>
            </a:r>
            <a:r>
              <a:rPr lang="en-US" altLang="zh-TW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)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社區項目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：</a:t>
            </a:r>
            <a:r>
              <a:rPr lang="zh-TW" altLang="en-US" sz="2800" b="1" dirty="0" smtClean="0">
                <a:solidFill>
                  <a:srgbClr val="00B050"/>
                </a:solidFill>
                <a:latin typeface="新細明體" pitchFamily="18" charset="-120"/>
                <a:ea typeface="新細明體" pitchFamily="18" charset="-120"/>
              </a:rPr>
              <a:t>學校與社區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。</a:t>
            </a:r>
            <a:endParaRPr lang="en-US" altLang="zh-TW" sz="2800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1.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文化市集擺攤園遊券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~</a:t>
            </a:r>
          </a:p>
          <a:p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2.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族群歌謠前社區晚餐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~</a:t>
            </a:r>
          </a:p>
          <a:p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3.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族群歌謠晚會表演團隊免費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(</a:t>
            </a:r>
            <a:r>
              <a:rPr lang="zh-TW" altLang="en-US" sz="2800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晚會嘉賓主持人與特別團隊費用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)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。</a:t>
            </a:r>
            <a:endParaRPr lang="en-US" altLang="zh-TW" sz="2800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zh-TW" altLang="zh-TW" sz="2800" dirty="0">
                <a:latin typeface="新細明體" pitchFamily="18" charset="-120"/>
                <a:ea typeface="新細明體" pitchFamily="18" charset="-120"/>
              </a:rPr>
              <a:t>□</a:t>
            </a:r>
            <a:r>
              <a:rPr lang="en-US" altLang="zh-TW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12/31(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日</a:t>
            </a:r>
            <a:r>
              <a:rPr lang="en-US" altLang="zh-TW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)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社區項目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：</a:t>
            </a:r>
            <a:r>
              <a:rPr lang="zh-TW" altLang="en-US" sz="2800" b="1" dirty="0" smtClean="0">
                <a:solidFill>
                  <a:srgbClr val="00B050"/>
                </a:solidFill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學校與社區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。</a:t>
            </a:r>
            <a:endParaRPr lang="en-US" altLang="zh-TW" sz="2800" dirty="0" smtClean="0">
              <a:latin typeface="新細明體" pitchFamily="18" charset="-120"/>
              <a:ea typeface="新細明體" pitchFamily="18" charset="-120"/>
              <a:sym typeface="Wingdings" pitchFamily="2" charset="2"/>
            </a:endParaRPr>
          </a:p>
          <a:p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(1)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中餐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~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各自組別負責</a:t>
            </a:r>
            <a:r>
              <a:rPr lang="en-US" altLang="zh-TW" sz="2800" dirty="0" smtClean="0">
                <a:latin typeface="新細明體"/>
                <a:ea typeface="新細明體"/>
              </a:rPr>
              <a:t>?</a:t>
            </a:r>
            <a:endParaRPr lang="en-US" altLang="zh-TW" sz="2800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(2)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選手個別與團體獎品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~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共同分攤</a:t>
            </a:r>
            <a:r>
              <a:rPr lang="en-US" altLang="zh-TW" sz="2800" dirty="0">
                <a:latin typeface="新細明體" pitchFamily="18" charset="-120"/>
                <a:ea typeface="新細明體" pitchFamily="18" charset="-120"/>
              </a:rPr>
              <a:t>~</a:t>
            </a:r>
            <a:endParaRPr lang="en-US" altLang="zh-TW" sz="2800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(3)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服裝 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~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各自組別負責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?</a:t>
            </a:r>
          </a:p>
          <a:p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(4)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團體比賽優勝獎金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</a:rPr>
              <a:t>~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共同分攤</a:t>
            </a:r>
            <a:r>
              <a:rPr lang="en-US" altLang="zh-TW" sz="2800" dirty="0">
                <a:latin typeface="新細明體" pitchFamily="18" charset="-120"/>
                <a:ea typeface="新細明體" pitchFamily="18" charset="-120"/>
              </a:rPr>
              <a:t>~</a:t>
            </a:r>
            <a:endParaRPr lang="en-US" altLang="zh-TW" sz="2800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zh-TW" altLang="zh-TW" sz="2800" dirty="0" smtClean="0">
                <a:latin typeface="新細明體" pitchFamily="18" charset="-120"/>
                <a:ea typeface="新細明體" pitchFamily="18" charset="-120"/>
              </a:rPr>
              <a:t>□</a:t>
            </a:r>
            <a:r>
              <a:rPr lang="en-US" altLang="zh-TW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1/1(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一</a:t>
            </a:r>
            <a:r>
              <a:rPr lang="en-US" altLang="zh-TW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)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球類項目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：</a:t>
            </a:r>
            <a:r>
              <a:rPr lang="zh-TW" altLang="en-US" sz="2800" b="1" dirty="0" smtClean="0">
                <a:solidFill>
                  <a:srgbClr val="00B050"/>
                </a:solidFill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家長會與社區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。</a:t>
            </a:r>
            <a:endParaRPr lang="en-US" altLang="zh-TW" sz="2800" dirty="0" smtClean="0">
              <a:latin typeface="新細明體" pitchFamily="18" charset="-120"/>
              <a:ea typeface="新細明體" pitchFamily="18" charset="-120"/>
              <a:sym typeface="Wingdings" pitchFamily="2" charset="2"/>
            </a:endParaRPr>
          </a:p>
          <a:p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(1)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中餐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~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各自組別負責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?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   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(2)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選手獎品與比賽結果獎金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?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共同分攤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~</a:t>
            </a:r>
          </a:p>
          <a:p>
            <a:r>
              <a:rPr lang="zh-TW" altLang="en-US" sz="2800" dirty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 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                                        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(3)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場地與球具設備</a:t>
            </a:r>
            <a:r>
              <a:rPr lang="en-US" altLang="zh-TW" sz="2800" dirty="0" smtClean="0"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~</a:t>
            </a:r>
          </a:p>
          <a:p>
            <a:r>
              <a:rPr lang="zh-TW" altLang="en-US" sz="3800" b="1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  <a:sym typeface="Wingdings" pitchFamily="2" charset="2"/>
              </a:rPr>
              <a:t>費用：合作單位共同分攤，依能力、比例分擔。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lvl="0" algn="ctr"/>
            <a:r>
              <a:rPr lang="zh-TW" altLang="en-US" dirty="0" smtClean="0"/>
              <a:t>追蹤與確認三：人力</a:t>
            </a:r>
            <a:r>
              <a:rPr lang="zh-TW" altLang="en-US" dirty="0"/>
              <a:t>與經費</a:t>
            </a:r>
            <a:r>
              <a:rPr lang="zh-TW" altLang="en-US" dirty="0" smtClean="0"/>
              <a:t>分擔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53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971191"/>
              </p:ext>
            </p:extLst>
          </p:nvPr>
        </p:nvGraphicFramePr>
        <p:xfrm>
          <a:off x="107504" y="980729"/>
          <a:ext cx="10400241" cy="5623483"/>
        </p:xfrm>
        <a:graphic>
          <a:graphicData uri="http://schemas.openxmlformats.org/drawingml/2006/table">
            <a:tbl>
              <a:tblPr/>
              <a:tblGrid>
                <a:gridCol w="1872208"/>
                <a:gridCol w="1368152"/>
                <a:gridCol w="1728192"/>
                <a:gridCol w="1080120"/>
                <a:gridCol w="2952328"/>
                <a:gridCol w="1399241"/>
              </a:tblGrid>
              <a:tr h="3087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學校負擔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社區、家長會、學校分攤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79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項目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費用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項目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費用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說明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950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比賽器材費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12/30</a:t>
                      </a:r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晚餐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24000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歌謠築夢晚餐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80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元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×300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人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(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全校師生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+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家長會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+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社區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71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校內學生獎金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8000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12/30</a:t>
                      </a:r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表演費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18000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歌謠築夢外聘演出單位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711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12/30</a:t>
                      </a:r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音響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運動會獎金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16500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運動競賽社區分組總積分獎勵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金</a:t>
                      </a:r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(6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組</a:t>
                      </a:r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)1500+2000+2500+3000+3500+4000=16500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583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校內學生單項比賽禮物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4000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園遊券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30000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族群市集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100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元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×300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人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(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全校師生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+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家長會</a:t>
                      </a: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+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社區</a:t>
                      </a:r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)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影印費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4000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運動會社區單項比賽禮物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15000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1.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日常生活用品</a:t>
                      </a:r>
                      <a:b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</a:b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2.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依照比賽項目數量而定</a:t>
                      </a:r>
                      <a:b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</a:br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3.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一人</a:t>
                      </a:r>
                      <a:r>
                        <a:rPr lang="zh-TW" altLang="en-US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     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195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總計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36,000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總計</a:t>
                      </a:r>
                    </a:p>
                    <a:p>
                      <a:pPr algn="ctr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103,500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經費分攤額度於</a:t>
                      </a:r>
                      <a:r>
                        <a:rPr lang="en-US" altLang="zh-TW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11/8(</a:t>
                      </a:r>
                      <a:r>
                        <a:rPr lang="zh-TW" altLang="en-U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三</a:t>
                      </a:r>
                      <a:r>
                        <a:rPr lang="en-US" altLang="zh-TW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)</a:t>
                      </a:r>
                      <a:r>
                        <a:rPr lang="zh-TW" altLang="en-US" sz="2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確認</a:t>
                      </a:r>
                      <a:endParaRPr lang="zh-TW" alt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altLang="zh-TW" dirty="0" smtClean="0"/>
              <a:t>1102</a:t>
            </a:r>
            <a:r>
              <a:rPr lang="zh-TW" altLang="en-US" dirty="0" smtClean="0"/>
              <a:t>議題：各項經費一覽表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28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altLang="zh-TW" dirty="0" smtClean="0"/>
              <a:t>1102</a:t>
            </a:r>
            <a:r>
              <a:rPr lang="zh-TW" altLang="en-US" dirty="0" smtClean="0"/>
              <a:t>議題：三天活動流程與方式</a:t>
            </a:r>
            <a:endParaRPr lang="zh-TW" altLang="en-US" sz="3600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詳</a:t>
            </a:r>
            <a:r>
              <a:rPr lang="zh-TW" altLang="en-US" dirty="0" smtClean="0"/>
              <a:t>附表</a:t>
            </a:r>
            <a:r>
              <a:rPr lang="zh-TW" altLang="en-US" dirty="0"/>
              <a:t>填寫之紀錄</a:t>
            </a:r>
            <a:endParaRPr lang="en-US" altLang="zh-TW" dirty="0" smtClean="0"/>
          </a:p>
          <a:p>
            <a:r>
              <a:rPr lang="en-US" altLang="zh-TW" dirty="0" smtClean="0"/>
              <a:t>1/1</a:t>
            </a:r>
            <a:r>
              <a:rPr lang="zh-TW" altLang="en-US" dirty="0" smtClean="0"/>
              <a:t>球類比賽調整至</a:t>
            </a:r>
            <a:r>
              <a:rPr lang="en-US" altLang="zh-TW" dirty="0" smtClean="0"/>
              <a:t>12/30</a:t>
            </a:r>
            <a:r>
              <a:rPr lang="zh-TW" altLang="en-US" dirty="0" smtClean="0"/>
              <a:t>、</a:t>
            </a:r>
            <a:r>
              <a:rPr lang="en-US" altLang="zh-TW" dirty="0" smtClean="0"/>
              <a:t>31</a:t>
            </a:r>
            <a:r>
              <a:rPr lang="zh-TW" altLang="en-US" dirty="0" smtClean="0"/>
              <a:t>內完成。</a:t>
            </a:r>
            <a:endParaRPr lang="en-US" altLang="zh-TW" dirty="0" smtClean="0"/>
          </a:p>
          <a:p>
            <a:r>
              <a:rPr lang="zh-TW" altLang="en-US" dirty="0"/>
              <a:t>報名表</a:t>
            </a:r>
            <a:r>
              <a:rPr lang="zh-TW" altLang="en-US" dirty="0" smtClean="0"/>
              <a:t>於</a:t>
            </a:r>
            <a:r>
              <a:rPr lang="en-US" altLang="zh-TW" dirty="0" smtClean="0"/>
              <a:t>11/30</a:t>
            </a:r>
            <a:r>
              <a:rPr lang="zh-TW" altLang="en-US" dirty="0"/>
              <a:t>前</a:t>
            </a:r>
            <a:r>
              <a:rPr lang="zh-TW" altLang="en-US" dirty="0" smtClean="0"/>
              <a:t>繳交。</a:t>
            </a:r>
            <a:endParaRPr lang="en-US" altLang="zh-TW" dirty="0" smtClean="0"/>
          </a:p>
          <a:p>
            <a:r>
              <a:rPr lang="zh-TW" altLang="en-US" dirty="0" smtClean="0"/>
              <a:t>市集攤位確認於</a:t>
            </a:r>
            <a:r>
              <a:rPr lang="en-US" altLang="zh-TW" dirty="0" smtClean="0"/>
              <a:t>12/7</a:t>
            </a:r>
            <a:r>
              <a:rPr lang="zh-TW" altLang="en-US" dirty="0" smtClean="0"/>
              <a:t>併入討論。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pPr marL="109728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3298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第四次</a:t>
            </a:r>
            <a:r>
              <a:rPr lang="zh-TW" altLang="en-US" dirty="0" smtClean="0"/>
              <a:t>會議時間</a:t>
            </a:r>
            <a:r>
              <a:rPr lang="zh-TW" altLang="en-US" dirty="0" smtClean="0"/>
              <a:t>：</a:t>
            </a:r>
            <a:r>
              <a:rPr lang="en-US" altLang="zh-TW" dirty="0" smtClean="0"/>
              <a:t>12/7(</a:t>
            </a:r>
            <a:r>
              <a:rPr lang="zh-TW" altLang="en-US" dirty="0" smtClean="0"/>
              <a:t>四</a:t>
            </a:r>
            <a:r>
              <a:rPr lang="en-US" altLang="zh-TW" dirty="0" smtClean="0"/>
              <a:t>)</a:t>
            </a:r>
            <a:r>
              <a:rPr lang="zh-TW" altLang="en-US" dirty="0" smtClean="0"/>
              <a:t>晚上</a:t>
            </a:r>
            <a:r>
              <a:rPr lang="en-US" altLang="zh-TW" dirty="0" smtClean="0"/>
              <a:t>7:00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討論主題：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zh-TW" altLang="en-US" dirty="0" smtClean="0"/>
              <a:t>臨時動議：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037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690863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404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448</TotalTime>
  <Words>329</Words>
  <Application>Microsoft Office PowerPoint</Application>
  <PresentationFormat>如螢幕大小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匯合</vt:lpstr>
      <vt:lpstr>第三屆巴楠花族群生活圈運動會 第三次籌備會議~11/02</vt:lpstr>
      <vt:lpstr>追蹤10/19第一次籌備會議結論 確認10/26第二次籌備會議結論</vt:lpstr>
      <vt:lpstr>追蹤與確認一：學校與社區合作對象(里、教會)</vt:lpstr>
      <vt:lpstr>追蹤與確認二：討論活動日期與形式(105為範本)</vt:lpstr>
      <vt:lpstr>追蹤與確認三：人力與經費分擔</vt:lpstr>
      <vt:lpstr>1102議題：各項經費一覽表</vt:lpstr>
      <vt:lpstr>1102議題：三天活動流程與方式</vt:lpstr>
      <vt:lpstr>臨時動議：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第三屆巴楠花族群生活圈運動會</dc:title>
  <dc:creator>user</dc:creator>
  <cp:lastModifiedBy>user</cp:lastModifiedBy>
  <cp:revision>32</cp:revision>
  <dcterms:created xsi:type="dcterms:W3CDTF">2017-10-19T09:09:29Z</dcterms:created>
  <dcterms:modified xsi:type="dcterms:W3CDTF">2017-11-02T12:22:40Z</dcterms:modified>
</cp:coreProperties>
</file>